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7" r:id="rId6"/>
    <p:sldId id="258" r:id="rId7"/>
    <p:sldId id="259" r:id="rId8"/>
    <p:sldId id="276" r:id="rId9"/>
    <p:sldId id="274" r:id="rId10"/>
    <p:sldId id="267" r:id="rId11"/>
    <p:sldId id="271" r:id="rId12"/>
    <p:sldId id="268" r:id="rId13"/>
    <p:sldId id="264" r:id="rId14"/>
    <p:sldId id="265" r:id="rId15"/>
    <p:sldId id="266" r:id="rId16"/>
    <p:sldId id="260" r:id="rId17"/>
    <p:sldId id="262" r:id="rId18"/>
    <p:sldId id="263" r:id="rId19"/>
    <p:sldId id="272" r:id="rId20"/>
    <p:sldId id="273" r:id="rId21"/>
    <p:sldId id="261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C6B28-C99B-8C41-B904-F78D6127852F}" v="400" dt="2020-09-28T12:11:59.227"/>
    <p1510:client id="{23630988-C616-4B8A-A83F-5EB8AE855F3E}" v="447" dt="2020-09-27T13:11:41.377"/>
    <p1510:client id="{496985CF-43B0-4715-A705-9BD9C6543ABE}" v="49" dt="2020-09-27T12:21:44.966"/>
    <p1510:client id="{56B8E614-9852-4AB6-B77D-950D8C264C1A}" v="5" dt="2020-09-28T09:42:00.469"/>
    <p1510:client id="{81F88DF4-2A69-46C6-8A3E-9E59B53FC003}" v="6" dt="2020-09-28T07:52:43.163"/>
    <p1510:client id="{99B647E1-1583-4A75-8B86-9E76934BEAC2}" v="36" dt="2020-09-28T12:45:00.284"/>
    <p1510:client id="{9E82EB70-7F43-4702-97A6-505221860FEE}" v="1020" dt="2020-09-28T12:09:07.079"/>
    <p1510:client id="{AB51AAA0-0B0D-4D51-8522-B7780E589FFB}" v="2" dt="2020-09-28T12:08:06.796"/>
    <p1510:client id="{B26CCC55-0AD0-4B10-A7AC-0856B168CCF3}" v="77" dt="2020-09-27T13:35:40.756"/>
    <p1510:client id="{EA0DBE49-E142-4DF6-8610-5F30F9A97BF3}" v="254" dt="2020-09-27T12:23:47.040"/>
    <p1510:client id="{F1DE4421-C190-49B3-37F5-30CCE04FEF56}" v="330" dt="2020-09-28T13:39:13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ailov Nikita (smailnik)" userId="b5e7e8f3-f361-4190-97b1-30c6b2ccea59" providerId="ADAL" clId="{9E82EB70-7F43-4702-97A6-505221860FEE}"/>
    <pc:docChg chg="undo redo custSel mod addSld delSld modSld">
      <pc:chgData name="Smailov Nikita (smailnik)" userId="b5e7e8f3-f361-4190-97b1-30c6b2ccea59" providerId="ADAL" clId="{9E82EB70-7F43-4702-97A6-505221860FEE}" dt="2020-09-28T12:09:07.079" v="1013" actId="14100"/>
      <pc:docMkLst>
        <pc:docMk/>
      </pc:docMkLst>
      <pc:sldChg chg="modSp">
        <pc:chgData name="Smailov Nikita (smailnik)" userId="b5e7e8f3-f361-4190-97b1-30c6b2ccea59" providerId="ADAL" clId="{9E82EB70-7F43-4702-97A6-505221860FEE}" dt="2020-09-28T10:42:01.302" v="80" actId="20577"/>
        <pc:sldMkLst>
          <pc:docMk/>
          <pc:sldMk cId="3937531767" sldId="258"/>
        </pc:sldMkLst>
        <pc:spChg chg="mod">
          <ac:chgData name="Smailov Nikita (smailnik)" userId="b5e7e8f3-f361-4190-97b1-30c6b2ccea59" providerId="ADAL" clId="{9E82EB70-7F43-4702-97A6-505221860FEE}" dt="2020-09-28T10:39:57.949" v="55" actId="121"/>
          <ac:spMkLst>
            <pc:docMk/>
            <pc:sldMk cId="3937531767" sldId="258"/>
            <ac:spMk id="2" creationId="{00000000-0000-0000-0000-000000000000}"/>
          </ac:spMkLst>
        </pc:spChg>
        <pc:spChg chg="mod">
          <ac:chgData name="Smailov Nikita (smailnik)" userId="b5e7e8f3-f361-4190-97b1-30c6b2ccea59" providerId="ADAL" clId="{9E82EB70-7F43-4702-97A6-505221860FEE}" dt="2020-09-28T10:42:01.302" v="80" actId="20577"/>
          <ac:spMkLst>
            <pc:docMk/>
            <pc:sldMk cId="3937531767" sldId="258"/>
            <ac:spMk id="3" creationId="{00000000-0000-0000-0000-000000000000}"/>
          </ac:spMkLst>
        </pc:spChg>
      </pc:sldChg>
      <pc:sldChg chg="addSp delSp modSp add mod setBg">
        <pc:chgData name="Smailov Nikita (smailnik)" userId="b5e7e8f3-f361-4190-97b1-30c6b2ccea59" providerId="ADAL" clId="{9E82EB70-7F43-4702-97A6-505221860FEE}" dt="2020-09-28T12:06:57.485" v="990" actId="20577"/>
        <pc:sldMkLst>
          <pc:docMk/>
          <pc:sldMk cId="4079672412" sldId="267"/>
        </pc:sldMkLst>
        <pc:spChg chg="mod">
          <ac:chgData name="Smailov Nikita (smailnik)" userId="b5e7e8f3-f361-4190-97b1-30c6b2ccea59" providerId="ADAL" clId="{9E82EB70-7F43-4702-97A6-505221860FEE}" dt="2020-09-28T12:06:44.897" v="989" actId="26606"/>
          <ac:spMkLst>
            <pc:docMk/>
            <pc:sldMk cId="4079672412" sldId="267"/>
            <ac:spMk id="2" creationId="{38E811B7-35FF-4C5D-97C2-85F60BEC890E}"/>
          </ac:spMkLst>
        </pc:spChg>
        <pc:spChg chg="del">
          <ac:chgData name="Smailov Nikita (smailnik)" userId="b5e7e8f3-f361-4190-97b1-30c6b2ccea59" providerId="ADAL" clId="{9E82EB70-7F43-4702-97A6-505221860FEE}" dt="2020-09-28T12:05:41.251" v="986" actId="931"/>
          <ac:spMkLst>
            <pc:docMk/>
            <pc:sldMk cId="4079672412" sldId="267"/>
            <ac:spMk id="3" creationId="{D3776967-A241-4502-8753-42EA9EAC2DFD}"/>
          </ac:spMkLst>
        </pc:spChg>
        <pc:spChg chg="mod">
          <ac:chgData name="Smailov Nikita (smailnik)" userId="b5e7e8f3-f361-4190-97b1-30c6b2ccea59" providerId="ADAL" clId="{9E82EB70-7F43-4702-97A6-505221860FEE}" dt="2020-09-28T12:06:57.485" v="990" actId="20577"/>
          <ac:spMkLst>
            <pc:docMk/>
            <pc:sldMk cId="4079672412" sldId="267"/>
            <ac:spMk id="4" creationId="{5C0E8A9B-0D7A-4EE0-BF03-205AA3DBEDB4}"/>
          </ac:spMkLst>
        </pc:spChg>
        <pc:picChg chg="add mod">
          <ac:chgData name="Smailov Nikita (smailnik)" userId="b5e7e8f3-f361-4190-97b1-30c6b2ccea59" providerId="ADAL" clId="{9E82EB70-7F43-4702-97A6-505221860FEE}" dt="2020-09-28T12:06:44.897" v="989" actId="26606"/>
          <ac:picMkLst>
            <pc:docMk/>
            <pc:sldMk cId="4079672412" sldId="267"/>
            <ac:picMk id="6" creationId="{DC68DB70-1F57-4D36-BDB7-2A0A73D739F8}"/>
          </ac:picMkLst>
        </pc:picChg>
      </pc:sldChg>
      <pc:sldChg chg="addSp delSp modSp add del mod setBg setClrOvrMap">
        <pc:chgData name="Smailov Nikita (smailnik)" userId="b5e7e8f3-f361-4190-97b1-30c6b2ccea59" providerId="ADAL" clId="{9E82EB70-7F43-4702-97A6-505221860FEE}" dt="2020-09-28T12:09:07.079" v="1013" actId="14100"/>
        <pc:sldMkLst>
          <pc:docMk/>
          <pc:sldMk cId="49233060" sldId="271"/>
        </pc:sldMkLst>
        <pc:spChg chg="mod ord">
          <ac:chgData name="Smailov Nikita (smailnik)" userId="b5e7e8f3-f361-4190-97b1-30c6b2ccea59" providerId="ADAL" clId="{9E82EB70-7F43-4702-97A6-505221860FEE}" dt="2020-09-28T12:09:07.079" v="1013" actId="14100"/>
          <ac:spMkLst>
            <pc:docMk/>
            <pc:sldMk cId="49233060" sldId="271"/>
            <ac:spMk id="2" creationId="{AE9B5AA1-DB03-4FD6-94E7-C8DF289EC617}"/>
          </ac:spMkLst>
        </pc:spChg>
        <pc:spChg chg="add del">
          <ac:chgData name="Smailov Nikita (smailnik)" userId="b5e7e8f3-f361-4190-97b1-30c6b2ccea59" providerId="ADAL" clId="{9E82EB70-7F43-4702-97A6-505221860FEE}" dt="2020-09-28T11:54:08.277" v="879" actId="931"/>
          <ac:spMkLst>
            <pc:docMk/>
            <pc:sldMk cId="49233060" sldId="271"/>
            <ac:spMk id="3" creationId="{64CE4B6C-31BB-4022-8A17-887351ACD81D}"/>
          </ac:spMkLst>
        </pc:spChg>
        <pc:spChg chg="mod">
          <ac:chgData name="Smailov Nikita (smailnik)" userId="b5e7e8f3-f361-4190-97b1-30c6b2ccea59" providerId="ADAL" clId="{9E82EB70-7F43-4702-97A6-505221860FEE}" dt="2020-09-28T12:09:02.094" v="1012" actId="20577"/>
          <ac:spMkLst>
            <pc:docMk/>
            <pc:sldMk cId="49233060" sldId="271"/>
            <ac:spMk id="4" creationId="{E9D81752-C48B-4D68-A866-C24C62284236}"/>
          </ac:spMkLst>
        </pc:spChg>
        <pc:spChg chg="add del mod">
          <ac:chgData name="Smailov Nikita (smailnik)" userId="b5e7e8f3-f361-4190-97b1-30c6b2ccea59" providerId="ADAL" clId="{9E82EB70-7F43-4702-97A6-505221860FEE}" dt="2020-09-28T11:51:19.875" v="878" actId="931"/>
          <ac:spMkLst>
            <pc:docMk/>
            <pc:sldMk cId="49233060" sldId="271"/>
            <ac:spMk id="11" creationId="{079618B2-2575-40A1-A211-831F9D167520}"/>
          </ac:spMkLst>
        </pc:spChg>
        <pc:spChg chg="add del">
          <ac:chgData name="Smailov Nikita (smailnik)" userId="b5e7e8f3-f361-4190-97b1-30c6b2ccea59" providerId="ADAL" clId="{9E82EB70-7F43-4702-97A6-505221860FEE}" dt="2020-09-28T12:07:46.736" v="991" actId="26606"/>
          <ac:spMkLst>
            <pc:docMk/>
            <pc:sldMk cId="49233060" sldId="271"/>
            <ac:spMk id="17" creationId="{8F23F8A3-8FD7-4779-8323-FDC26BE99889}"/>
          </ac:spMkLst>
        </pc:spChg>
        <pc:spChg chg="add del">
          <ac:chgData name="Smailov Nikita (smailnik)" userId="b5e7e8f3-f361-4190-97b1-30c6b2ccea59" providerId="ADAL" clId="{9E82EB70-7F43-4702-97A6-505221860FEE}" dt="2020-09-28T12:07:46.736" v="991" actId="26606"/>
          <ac:spMkLst>
            <pc:docMk/>
            <pc:sldMk cId="49233060" sldId="271"/>
            <ac:spMk id="18" creationId="{F605C4CC-A25C-416F-8333-7CB7DC97D870}"/>
          </ac:spMkLst>
        </pc:spChg>
        <pc:spChg chg="add del">
          <ac:chgData name="Smailov Nikita (smailnik)" userId="b5e7e8f3-f361-4190-97b1-30c6b2ccea59" providerId="ADAL" clId="{9E82EB70-7F43-4702-97A6-505221860FEE}" dt="2020-09-28T11:55:52.707" v="894" actId="26606"/>
          <ac:spMkLst>
            <pc:docMk/>
            <pc:sldMk cId="49233060" sldId="271"/>
            <ac:spMk id="20" creationId="{8F23F8A3-8FD7-4779-8323-FDC26BE99889}"/>
          </ac:spMkLst>
        </pc:spChg>
        <pc:spChg chg="add del">
          <ac:chgData name="Smailov Nikita (smailnik)" userId="b5e7e8f3-f361-4190-97b1-30c6b2ccea59" providerId="ADAL" clId="{9E82EB70-7F43-4702-97A6-505221860FEE}" dt="2020-09-28T11:55:52.707" v="894" actId="26606"/>
          <ac:spMkLst>
            <pc:docMk/>
            <pc:sldMk cId="49233060" sldId="271"/>
            <ac:spMk id="22" creationId="{F605C4CC-A25C-416F-8333-7CB7DC97D870}"/>
          </ac:spMkLst>
        </pc:spChg>
        <pc:spChg chg="add">
          <ac:chgData name="Smailov Nikita (smailnik)" userId="b5e7e8f3-f361-4190-97b1-30c6b2ccea59" providerId="ADAL" clId="{9E82EB70-7F43-4702-97A6-505221860FEE}" dt="2020-09-28T12:07:46.736" v="991" actId="26606"/>
          <ac:spMkLst>
            <pc:docMk/>
            <pc:sldMk cId="49233060" sldId="271"/>
            <ac:spMk id="23" creationId="{33CD251C-A887-4D2F-925B-FC097198538B}"/>
          </ac:spMkLst>
        </pc:spChg>
        <pc:grpChg chg="add">
          <ac:chgData name="Smailov Nikita (smailnik)" userId="b5e7e8f3-f361-4190-97b1-30c6b2ccea59" providerId="ADAL" clId="{9E82EB70-7F43-4702-97A6-505221860FEE}" dt="2020-09-28T12:07:46.736" v="991" actId="26606"/>
          <ac:grpSpMkLst>
            <pc:docMk/>
            <pc:sldMk cId="49233060" sldId="271"/>
            <ac:grpSpMk id="25" creationId="{770AE191-D2EA-45C9-A44D-830C188F74CB}"/>
          </ac:grpSpMkLst>
        </pc:grpChg>
        <pc:graphicFrameChg chg="add del mod ord modGraphic">
          <ac:chgData name="Smailov Nikita (smailnik)" userId="b5e7e8f3-f361-4190-97b1-30c6b2ccea59" providerId="ADAL" clId="{9E82EB70-7F43-4702-97A6-505221860FEE}" dt="2020-09-28T11:36:58.298" v="676" actId="3680"/>
          <ac:graphicFrameMkLst>
            <pc:docMk/>
            <pc:sldMk cId="49233060" sldId="271"/>
            <ac:graphicFrameMk id="5" creationId="{88AF0AE6-1346-4FB3-8A09-BE2E319128EA}"/>
          </ac:graphicFrameMkLst>
        </pc:graphicFrameChg>
        <pc:graphicFrameChg chg="add del mod ord modGraphic">
          <ac:chgData name="Smailov Nikita (smailnik)" userId="b5e7e8f3-f361-4190-97b1-30c6b2ccea59" providerId="ADAL" clId="{9E82EB70-7F43-4702-97A6-505221860FEE}" dt="2020-09-28T11:44:18.375" v="741" actId="3680"/>
          <ac:graphicFrameMkLst>
            <pc:docMk/>
            <pc:sldMk cId="49233060" sldId="271"/>
            <ac:graphicFrameMk id="7" creationId="{DA1A44C0-DBF5-4803-911F-AD3465A03CC3}"/>
          </ac:graphicFrameMkLst>
        </pc:graphicFrameChg>
        <pc:picChg chg="add del mod">
          <ac:chgData name="Smailov Nikita (smailnik)" userId="b5e7e8f3-f361-4190-97b1-30c6b2ccea59" providerId="ADAL" clId="{9E82EB70-7F43-4702-97A6-505221860FEE}" dt="2020-09-28T11:51:19.875" v="878" actId="931"/>
          <ac:picMkLst>
            <pc:docMk/>
            <pc:sldMk cId="49233060" sldId="271"/>
            <ac:picMk id="10" creationId="{A1418EF5-7E5D-42BF-B369-7428DEB3BC5C}"/>
          </ac:picMkLst>
        </pc:picChg>
        <pc:picChg chg="add mod ord">
          <ac:chgData name="Smailov Nikita (smailnik)" userId="b5e7e8f3-f361-4190-97b1-30c6b2ccea59" providerId="ADAL" clId="{9E82EB70-7F43-4702-97A6-505221860FEE}" dt="2020-09-28T12:07:46.736" v="991" actId="26606"/>
          <ac:picMkLst>
            <pc:docMk/>
            <pc:sldMk cId="49233060" sldId="271"/>
            <ac:picMk id="13" creationId="{9B75F380-9411-41D6-B50C-EE6C606505A8}"/>
          </ac:picMkLst>
        </pc:picChg>
        <pc:picChg chg="add mod ord">
          <ac:chgData name="Smailov Nikita (smailnik)" userId="b5e7e8f3-f361-4190-97b1-30c6b2ccea59" providerId="ADAL" clId="{9E82EB70-7F43-4702-97A6-505221860FEE}" dt="2020-09-28T12:07:46.736" v="991" actId="26606"/>
          <ac:picMkLst>
            <pc:docMk/>
            <pc:sldMk cId="49233060" sldId="271"/>
            <ac:picMk id="15" creationId="{87289D8B-2620-475B-BC6D-53261C6C8112}"/>
          </ac:picMkLst>
        </pc:picChg>
      </pc:sldChg>
      <pc:sldChg chg="add del">
        <pc:chgData name="Smailov Nikita (smailnik)" userId="b5e7e8f3-f361-4190-97b1-30c6b2ccea59" providerId="ADAL" clId="{9E82EB70-7F43-4702-97A6-505221860FEE}" dt="2020-09-28T11:36:14.287" v="637"/>
        <pc:sldMkLst>
          <pc:docMk/>
          <pc:sldMk cId="3140645063" sldId="272"/>
        </pc:sldMkLst>
      </pc:sldChg>
    </pc:docChg>
  </pc:docChgLst>
  <pc:docChgLst>
    <pc:chgData name="Zankov Erman (zankoerm)" userId="S::zankoerm@students.zhaw.ch::8f5b66ed-5d5c-4abe-9a03-c0dc2a85596d" providerId="AD" clId="Web-{81F88DF4-2A69-46C6-8A3E-9E59B53FC003}"/>
    <pc:docChg chg="modSld">
      <pc:chgData name="Zankov Erman (zankoerm)" userId="S::zankoerm@students.zhaw.ch::8f5b66ed-5d5c-4abe-9a03-c0dc2a85596d" providerId="AD" clId="Web-{81F88DF4-2A69-46C6-8A3E-9E59B53FC003}" dt="2020-09-28T07:52:43.163" v="5" actId="20577"/>
      <pc:docMkLst>
        <pc:docMk/>
      </pc:docMkLst>
      <pc:sldChg chg="modSp">
        <pc:chgData name="Zankov Erman (zankoerm)" userId="S::zankoerm@students.zhaw.ch::8f5b66ed-5d5c-4abe-9a03-c0dc2a85596d" providerId="AD" clId="Web-{81F88DF4-2A69-46C6-8A3E-9E59B53FC003}" dt="2020-09-28T07:52:31.023" v="1" actId="20577"/>
        <pc:sldMkLst>
          <pc:docMk/>
          <pc:sldMk cId="3937531767" sldId="258"/>
        </pc:sldMkLst>
        <pc:spChg chg="mod">
          <ac:chgData name="Zankov Erman (zankoerm)" userId="S::zankoerm@students.zhaw.ch::8f5b66ed-5d5c-4abe-9a03-c0dc2a85596d" providerId="AD" clId="Web-{81F88DF4-2A69-46C6-8A3E-9E59B53FC003}" dt="2020-09-28T07:52:31.023" v="1" actId="20577"/>
          <ac:spMkLst>
            <pc:docMk/>
            <pc:sldMk cId="3937531767" sldId="258"/>
            <ac:spMk id="3" creationId="{00000000-0000-0000-0000-000000000000}"/>
          </ac:spMkLst>
        </pc:spChg>
      </pc:sldChg>
      <pc:sldChg chg="modSp">
        <pc:chgData name="Zankov Erman (zankoerm)" userId="S::zankoerm@students.zhaw.ch::8f5b66ed-5d5c-4abe-9a03-c0dc2a85596d" providerId="AD" clId="Web-{81F88DF4-2A69-46C6-8A3E-9E59B53FC003}" dt="2020-09-28T07:52:43.163" v="4" actId="20577"/>
        <pc:sldMkLst>
          <pc:docMk/>
          <pc:sldMk cId="269499459" sldId="262"/>
        </pc:sldMkLst>
        <pc:spChg chg="mod">
          <ac:chgData name="Zankov Erman (zankoerm)" userId="S::zankoerm@students.zhaw.ch::8f5b66ed-5d5c-4abe-9a03-c0dc2a85596d" providerId="AD" clId="Web-{81F88DF4-2A69-46C6-8A3E-9E59B53FC003}" dt="2020-09-28T07:52:43.163" v="4" actId="20577"/>
          <ac:spMkLst>
            <pc:docMk/>
            <pc:sldMk cId="269499459" sldId="262"/>
            <ac:spMk id="2" creationId="{E6F2644A-E1E3-47CB-9596-E47AD3DBC0AD}"/>
          </ac:spMkLst>
        </pc:spChg>
      </pc:sldChg>
    </pc:docChg>
  </pc:docChgLst>
  <pc:docChgLst>
    <pc:chgData name="Stalder Samuel (staldsam)" userId="S::staldsam@students.zhaw.ch::50c51514-791a-4cff-8445-f26ac04da8f3" providerId="AD" clId="Web-{99B647E1-1583-4A75-8B86-9E76934BEAC2}"/>
    <pc:docChg chg="modSld">
      <pc:chgData name="Stalder Samuel (staldsam)" userId="S::staldsam@students.zhaw.ch::50c51514-791a-4cff-8445-f26ac04da8f3" providerId="AD" clId="Web-{99B647E1-1583-4A75-8B86-9E76934BEAC2}" dt="2020-09-28T12:45:00.284" v="22" actId="20577"/>
      <pc:docMkLst>
        <pc:docMk/>
      </pc:docMkLst>
      <pc:sldChg chg="modSp">
        <pc:chgData name="Stalder Samuel (staldsam)" userId="S::staldsam@students.zhaw.ch::50c51514-791a-4cff-8445-f26ac04da8f3" providerId="AD" clId="Web-{99B647E1-1583-4A75-8B86-9E76934BEAC2}" dt="2020-09-28T12:39:14.105" v="20" actId="20577"/>
        <pc:sldMkLst>
          <pc:docMk/>
          <pc:sldMk cId="4245945427" sldId="272"/>
        </pc:sldMkLst>
        <pc:spChg chg="mod">
          <ac:chgData name="Stalder Samuel (staldsam)" userId="S::staldsam@students.zhaw.ch::50c51514-791a-4cff-8445-f26ac04da8f3" providerId="AD" clId="Web-{99B647E1-1583-4A75-8B86-9E76934BEAC2}" dt="2020-09-28T12:39:14.105" v="20" actId="20577"/>
          <ac:spMkLst>
            <pc:docMk/>
            <pc:sldMk cId="4245945427" sldId="272"/>
            <ac:spMk id="3" creationId="{74976FB6-FE84-481F-8E95-76EB43F0C534}"/>
          </ac:spMkLst>
        </pc:spChg>
      </pc:sldChg>
      <pc:sldChg chg="addSp delSp modSp">
        <pc:chgData name="Stalder Samuel (staldsam)" userId="S::staldsam@students.zhaw.ch::50c51514-791a-4cff-8445-f26ac04da8f3" providerId="AD" clId="Web-{99B647E1-1583-4A75-8B86-9E76934BEAC2}" dt="2020-09-28T12:37:23.494" v="19" actId="1076"/>
        <pc:sldMkLst>
          <pc:docMk/>
          <pc:sldMk cId="3985736386" sldId="273"/>
        </pc:sldMkLst>
        <pc:spChg chg="del mod">
          <ac:chgData name="Stalder Samuel (staldsam)" userId="S::staldsam@students.zhaw.ch::50c51514-791a-4cff-8445-f26ac04da8f3" providerId="AD" clId="Web-{99B647E1-1583-4A75-8B86-9E76934BEAC2}" dt="2020-09-28T12:36:15.477" v="7"/>
          <ac:spMkLst>
            <pc:docMk/>
            <pc:sldMk cId="3985736386" sldId="273"/>
            <ac:spMk id="3" creationId="{BB8B63B6-3247-4EA2-B7B6-216F985CDD49}"/>
          </ac:spMkLst>
        </pc:spChg>
        <pc:spChg chg="add mod">
          <ac:chgData name="Stalder Samuel (staldsam)" userId="S::staldsam@students.zhaw.ch::50c51514-791a-4cff-8445-f26ac04da8f3" providerId="AD" clId="Web-{99B647E1-1583-4A75-8B86-9E76934BEAC2}" dt="2020-09-28T12:36:15.493" v="9"/>
          <ac:spMkLst>
            <pc:docMk/>
            <pc:sldMk cId="3985736386" sldId="273"/>
            <ac:spMk id="6" creationId="{52622B0B-D15D-42F5-8BF2-01881C94AF2C}"/>
          </ac:spMkLst>
        </pc:spChg>
        <pc:graphicFrameChg chg="add mod ord modGraphic">
          <ac:chgData name="Stalder Samuel (staldsam)" userId="S::staldsam@students.zhaw.ch::50c51514-791a-4cff-8445-f26ac04da8f3" providerId="AD" clId="Web-{99B647E1-1583-4A75-8B86-9E76934BEAC2}" dt="2020-09-28T12:37:13.806" v="17" actId="1076"/>
          <ac:graphicFrameMkLst>
            <pc:docMk/>
            <pc:sldMk cId="3985736386" sldId="273"/>
            <ac:graphicFrameMk id="5" creationId="{4B4853BA-DB34-4FD8-A78C-E52B1053CAE0}"/>
          </ac:graphicFrameMkLst>
        </pc:graphicFrameChg>
        <pc:graphicFrameChg chg="add mod">
          <ac:chgData name="Stalder Samuel (staldsam)" userId="S::staldsam@students.zhaw.ch::50c51514-791a-4cff-8445-f26ac04da8f3" providerId="AD" clId="Web-{99B647E1-1583-4A75-8B86-9E76934BEAC2}" dt="2020-09-28T12:37:17.338" v="18" actId="1076"/>
          <ac:graphicFrameMkLst>
            <pc:docMk/>
            <pc:sldMk cId="3985736386" sldId="273"/>
            <ac:graphicFrameMk id="8" creationId="{0F4FA151-4575-4EFB-9F07-8E37C4CC3F0C}"/>
          </ac:graphicFrameMkLst>
        </pc:graphicFrameChg>
        <pc:graphicFrameChg chg="add mod">
          <ac:chgData name="Stalder Samuel (staldsam)" userId="S::staldsam@students.zhaw.ch::50c51514-791a-4cff-8445-f26ac04da8f3" providerId="AD" clId="Web-{99B647E1-1583-4A75-8B86-9E76934BEAC2}" dt="2020-09-28T12:37:23.494" v="19" actId="1076"/>
          <ac:graphicFrameMkLst>
            <pc:docMk/>
            <pc:sldMk cId="3985736386" sldId="273"/>
            <ac:graphicFrameMk id="10" creationId="{84215286-0EEC-4E0E-B235-F73D28763993}"/>
          </ac:graphicFrameMkLst>
        </pc:graphicFrameChg>
      </pc:sldChg>
    </pc:docChg>
  </pc:docChgLst>
  <pc:docChgLst>
    <pc:chgData name="Zankov Erman (zankoerm)" userId="S::zankoerm@students.zhaw.ch::8f5b66ed-5d5c-4abe-9a03-c0dc2a85596d" providerId="AD" clId="Web-{496985CF-43B0-4715-A705-9BD9C6543ABE}"/>
    <pc:docChg chg="addSld modSld">
      <pc:chgData name="Zankov Erman (zankoerm)" userId="S::zankoerm@students.zhaw.ch::8f5b66ed-5d5c-4abe-9a03-c0dc2a85596d" providerId="AD" clId="Web-{496985CF-43B0-4715-A705-9BD9C6543ABE}" dt="2020-09-27T12:21:44.966" v="47" actId="20577"/>
      <pc:docMkLst>
        <pc:docMk/>
      </pc:docMkLst>
      <pc:sldChg chg="modSp">
        <pc:chgData name="Zankov Erman (zankoerm)" userId="S::zankoerm@students.zhaw.ch::8f5b66ed-5d5c-4abe-9a03-c0dc2a85596d" providerId="AD" clId="Web-{496985CF-43B0-4715-A705-9BD9C6543ABE}" dt="2020-09-27T12:21:24.481" v="14" actId="20577"/>
        <pc:sldMkLst>
          <pc:docMk/>
          <pc:sldMk cId="3937531767" sldId="258"/>
        </pc:sldMkLst>
        <pc:spChg chg="mod">
          <ac:chgData name="Zankov Erman (zankoerm)" userId="S::zankoerm@students.zhaw.ch::8f5b66ed-5d5c-4abe-9a03-c0dc2a85596d" providerId="AD" clId="Web-{496985CF-43B0-4715-A705-9BD9C6543ABE}" dt="2020-09-27T12:21:24.481" v="14" actId="20577"/>
          <ac:spMkLst>
            <pc:docMk/>
            <pc:sldMk cId="3937531767" sldId="258"/>
            <ac:spMk id="3" creationId="{00000000-0000-0000-0000-000000000000}"/>
          </ac:spMkLst>
        </pc:spChg>
      </pc:sldChg>
      <pc:sldChg chg="modSp new">
        <pc:chgData name="Zankov Erman (zankoerm)" userId="S::zankoerm@students.zhaw.ch::8f5b66ed-5d5c-4abe-9a03-c0dc2a85596d" providerId="AD" clId="Web-{496985CF-43B0-4715-A705-9BD9C6543ABE}" dt="2020-09-27T12:21:44.966" v="46" actId="20577"/>
        <pc:sldMkLst>
          <pc:docMk/>
          <pc:sldMk cId="269499459" sldId="262"/>
        </pc:sldMkLst>
        <pc:spChg chg="mod">
          <ac:chgData name="Zankov Erman (zankoerm)" userId="S::zankoerm@students.zhaw.ch::8f5b66ed-5d5c-4abe-9a03-c0dc2a85596d" providerId="AD" clId="Web-{496985CF-43B0-4715-A705-9BD9C6543ABE}" dt="2020-09-27T12:21:44.966" v="46" actId="20577"/>
          <ac:spMkLst>
            <pc:docMk/>
            <pc:sldMk cId="269499459" sldId="262"/>
            <ac:spMk id="2" creationId="{E6F2644A-E1E3-47CB-9596-E47AD3DBC0AD}"/>
          </ac:spMkLst>
        </pc:spChg>
      </pc:sldChg>
      <pc:sldChg chg="modSp new">
        <pc:chgData name="Zankov Erman (zankoerm)" userId="S::zankoerm@students.zhaw.ch::8f5b66ed-5d5c-4abe-9a03-c0dc2a85596d" providerId="AD" clId="Web-{496985CF-43B0-4715-A705-9BD9C6543ABE}" dt="2020-09-27T12:21:43.184" v="42" actId="20577"/>
        <pc:sldMkLst>
          <pc:docMk/>
          <pc:sldMk cId="1718061940" sldId="263"/>
        </pc:sldMkLst>
        <pc:spChg chg="mod">
          <ac:chgData name="Zankov Erman (zankoerm)" userId="S::zankoerm@students.zhaw.ch::8f5b66ed-5d5c-4abe-9a03-c0dc2a85596d" providerId="AD" clId="Web-{496985CF-43B0-4715-A705-9BD9C6543ABE}" dt="2020-09-27T12:21:43.184" v="42" actId="20577"/>
          <ac:spMkLst>
            <pc:docMk/>
            <pc:sldMk cId="1718061940" sldId="263"/>
            <ac:spMk id="2" creationId="{96715AD9-C821-4B17-9C60-CCF787EBF3E0}"/>
          </ac:spMkLst>
        </pc:spChg>
      </pc:sldChg>
    </pc:docChg>
  </pc:docChgLst>
  <pc:docChgLst>
    <pc:chgData name="Ritscher Tobias (ritsctob)" userId="S::ritsctob@students.zhaw.ch::c08cf88f-a24d-408c-a605-5c43f9463b3f" providerId="AD" clId="Web-{56B8E614-9852-4AB6-B77D-950D8C264C1A}"/>
    <pc:docChg chg="modSld">
      <pc:chgData name="Ritscher Tobias (ritsctob)" userId="S::ritsctob@students.zhaw.ch::c08cf88f-a24d-408c-a605-5c43f9463b3f" providerId="AD" clId="Web-{56B8E614-9852-4AB6-B77D-950D8C264C1A}" dt="2020-09-28T09:42:00.469" v="4" actId="14100"/>
      <pc:docMkLst>
        <pc:docMk/>
      </pc:docMkLst>
      <pc:sldChg chg="modSp">
        <pc:chgData name="Ritscher Tobias (ritsctob)" userId="S::ritsctob@students.zhaw.ch::c08cf88f-a24d-408c-a605-5c43f9463b3f" providerId="AD" clId="Web-{56B8E614-9852-4AB6-B77D-950D8C264C1A}" dt="2020-09-28T09:42:00.469" v="4" actId="14100"/>
        <pc:sldMkLst>
          <pc:docMk/>
          <pc:sldMk cId="3937531767" sldId="258"/>
        </pc:sldMkLst>
        <pc:spChg chg="mod">
          <ac:chgData name="Ritscher Tobias (ritsctob)" userId="S::ritsctob@students.zhaw.ch::c08cf88f-a24d-408c-a605-5c43f9463b3f" providerId="AD" clId="Web-{56B8E614-9852-4AB6-B77D-950D8C264C1A}" dt="2020-09-28T09:42:00.469" v="4" actId="14100"/>
          <ac:spMkLst>
            <pc:docMk/>
            <pc:sldMk cId="3937531767" sldId="258"/>
            <ac:spMk id="2" creationId="{00000000-0000-0000-0000-000000000000}"/>
          </ac:spMkLst>
        </pc:spChg>
      </pc:sldChg>
    </pc:docChg>
  </pc:docChgLst>
  <pc:docChgLst>
    <pc:chgData name="Ritscher Tobias (ritsctob)" userId="S::ritsctob@students.zhaw.ch::c08cf88f-a24d-408c-a605-5c43f9463b3f" providerId="AD" clId="Web-{AB51AAA0-0B0D-4D51-8522-B7780E589FFB}"/>
    <pc:docChg chg="addSld delSld">
      <pc:chgData name="Ritscher Tobias (ritsctob)" userId="S::ritsctob@students.zhaw.ch::c08cf88f-a24d-408c-a605-5c43f9463b3f" providerId="AD" clId="Web-{AB51AAA0-0B0D-4D51-8522-B7780E589FFB}" dt="2020-09-28T12:08:06.796" v="1"/>
      <pc:docMkLst>
        <pc:docMk/>
      </pc:docMkLst>
      <pc:sldChg chg="add del replId">
        <pc:chgData name="Ritscher Tobias (ritsctob)" userId="S::ritsctob@students.zhaw.ch::c08cf88f-a24d-408c-a605-5c43f9463b3f" providerId="AD" clId="Web-{AB51AAA0-0B0D-4D51-8522-B7780E589FFB}" dt="2020-09-28T12:08:06.796" v="1"/>
        <pc:sldMkLst>
          <pc:docMk/>
          <pc:sldMk cId="807401986" sldId="276"/>
        </pc:sldMkLst>
      </pc:sldChg>
    </pc:docChg>
  </pc:docChgLst>
  <pc:docChgLst>
    <pc:chgData name="Joël Plambeck" userId="9545d9fd-a3c6-44b0-ae78-3f891fc3f6f6" providerId="ADAL" clId="{22FC6B28-C99B-8C41-B904-F78D6127852F}"/>
    <pc:docChg chg="undo custSel mod addSld delSld modSld sldOrd">
      <pc:chgData name="Joël Plambeck" userId="9545d9fd-a3c6-44b0-ae78-3f891fc3f6f6" providerId="ADAL" clId="{22FC6B28-C99B-8C41-B904-F78D6127852F}" dt="2020-09-28T12:11:59.227" v="391" actId="2696"/>
      <pc:docMkLst>
        <pc:docMk/>
      </pc:docMkLst>
      <pc:sldChg chg="addSp delSp modSp mod">
        <pc:chgData name="Joël Plambeck" userId="9545d9fd-a3c6-44b0-ae78-3f891fc3f6f6" providerId="ADAL" clId="{22FC6B28-C99B-8C41-B904-F78D6127852F}" dt="2020-09-28T12:04:40.726" v="355"/>
        <pc:sldMkLst>
          <pc:docMk/>
          <pc:sldMk cId="1351938732" sldId="256"/>
        </pc:sldMkLst>
        <pc:spChg chg="add del mod">
          <ac:chgData name="Joël Plambeck" userId="9545d9fd-a3c6-44b0-ae78-3f891fc3f6f6" providerId="ADAL" clId="{22FC6B28-C99B-8C41-B904-F78D6127852F}" dt="2020-09-28T12:04:40.726" v="355"/>
          <ac:spMkLst>
            <pc:docMk/>
            <pc:sldMk cId="1351938732" sldId="256"/>
            <ac:spMk id="2" creationId="{90607393-817C-8F44-80AA-2454904F2DB6}"/>
          </ac:spMkLst>
        </pc:spChg>
      </pc:sldChg>
      <pc:sldChg chg="modSp mod">
        <pc:chgData name="Joël Plambeck" userId="9545d9fd-a3c6-44b0-ae78-3f891fc3f6f6" providerId="ADAL" clId="{22FC6B28-C99B-8C41-B904-F78D6127852F}" dt="2020-09-28T09:42:15.636" v="29" actId="20577"/>
        <pc:sldMkLst>
          <pc:docMk/>
          <pc:sldMk cId="3937531767" sldId="258"/>
        </pc:sldMkLst>
        <pc:spChg chg="mod">
          <ac:chgData name="Joël Plambeck" userId="9545d9fd-a3c6-44b0-ae78-3f891fc3f6f6" providerId="ADAL" clId="{22FC6B28-C99B-8C41-B904-F78D6127852F}" dt="2020-09-28T09:42:15.636" v="29" actId="20577"/>
          <ac:spMkLst>
            <pc:docMk/>
            <pc:sldMk cId="3937531767" sldId="258"/>
            <ac:spMk id="3" creationId="{00000000-0000-0000-0000-000000000000}"/>
          </ac:spMkLst>
        </pc:spChg>
      </pc:sldChg>
      <pc:sldChg chg="addSp delSp modSp mod ord setBg delAnim modAnim">
        <pc:chgData name="Joël Plambeck" userId="9545d9fd-a3c6-44b0-ae78-3f891fc3f6f6" providerId="ADAL" clId="{22FC6B28-C99B-8C41-B904-F78D6127852F}" dt="2020-09-28T12:01:57.298" v="352"/>
        <pc:sldMkLst>
          <pc:docMk/>
          <pc:sldMk cId="820467873" sldId="259"/>
        </pc:sldMkLst>
        <pc:spChg chg="mod ord">
          <ac:chgData name="Joël Plambeck" userId="9545d9fd-a3c6-44b0-ae78-3f891fc3f6f6" providerId="ADAL" clId="{22FC6B28-C99B-8C41-B904-F78D6127852F}" dt="2020-09-28T10:55:54.870" v="54" actId="26606"/>
          <ac:spMkLst>
            <pc:docMk/>
            <pc:sldMk cId="820467873" sldId="259"/>
            <ac:spMk id="2" creationId="{00000000-0000-0000-0000-000000000000}"/>
          </ac:spMkLst>
        </pc:spChg>
        <pc:spChg chg="del mod">
          <ac:chgData name="Joël Plambeck" userId="9545d9fd-a3c6-44b0-ae78-3f891fc3f6f6" providerId="ADAL" clId="{22FC6B28-C99B-8C41-B904-F78D6127852F}" dt="2020-09-28T10:54:47.465" v="48" actId="478"/>
          <ac:spMkLst>
            <pc:docMk/>
            <pc:sldMk cId="820467873" sldId="259"/>
            <ac:spMk id="3" creationId="{00000000-0000-0000-0000-000000000000}"/>
          </ac:spMkLst>
        </pc:spChg>
        <pc:spChg chg="add">
          <ac:chgData name="Joël Plambeck" userId="9545d9fd-a3c6-44b0-ae78-3f891fc3f6f6" providerId="ADAL" clId="{22FC6B28-C99B-8C41-B904-F78D6127852F}" dt="2020-09-28T10:55:54.870" v="54" actId="26606"/>
          <ac:spMkLst>
            <pc:docMk/>
            <pc:sldMk cId="820467873" sldId="259"/>
            <ac:spMk id="11" creationId="{75F4D120-3921-42A8-A063-46B023CB0CDA}"/>
          </ac:spMkLst>
        </pc:spChg>
        <pc:picChg chg="del">
          <ac:chgData name="Joël Plambeck" userId="9545d9fd-a3c6-44b0-ae78-3f891fc3f6f6" providerId="ADAL" clId="{22FC6B28-C99B-8C41-B904-F78D6127852F}" dt="2020-09-28T10:53:56.044" v="44" actId="478"/>
          <ac:picMkLst>
            <pc:docMk/>
            <pc:sldMk cId="820467873" sldId="259"/>
            <ac:picMk id="4" creationId="{7F3DC756-12ED-4B12-813B-1180B352D026}"/>
          </ac:picMkLst>
        </pc:picChg>
        <pc:picChg chg="del">
          <ac:chgData name="Joël Plambeck" userId="9545d9fd-a3c6-44b0-ae78-3f891fc3f6f6" providerId="ADAL" clId="{22FC6B28-C99B-8C41-B904-F78D6127852F}" dt="2020-09-28T10:53:57.396" v="45" actId="478"/>
          <ac:picMkLst>
            <pc:docMk/>
            <pc:sldMk cId="820467873" sldId="259"/>
            <ac:picMk id="5" creationId="{A9437F8C-DA66-44D6-8099-D731D31645B5}"/>
          </ac:picMkLst>
        </pc:picChg>
        <pc:picChg chg="add mod">
          <ac:chgData name="Joël Plambeck" userId="9545d9fd-a3c6-44b0-ae78-3f891fc3f6f6" providerId="ADAL" clId="{22FC6B28-C99B-8C41-B904-F78D6127852F}" dt="2020-09-28T10:56:03.274" v="55" actId="27614"/>
          <ac:picMkLst>
            <pc:docMk/>
            <pc:sldMk cId="820467873" sldId="259"/>
            <ac:picMk id="6" creationId="{067EA676-0407-6442-BD7D-56AD656DB074}"/>
          </ac:picMkLst>
        </pc:picChg>
        <pc:picChg chg="add">
          <ac:chgData name="Joël Plambeck" userId="9545d9fd-a3c6-44b0-ae78-3f891fc3f6f6" providerId="ADAL" clId="{22FC6B28-C99B-8C41-B904-F78D6127852F}" dt="2020-09-28T10:55:54.870" v="54" actId="26606"/>
          <ac:picMkLst>
            <pc:docMk/>
            <pc:sldMk cId="820467873" sldId="259"/>
            <ac:picMk id="13" creationId="{9D01B3E5-85F4-41A9-A504-D5E6268DEC1D}"/>
          </ac:picMkLst>
        </pc:picChg>
        <pc:picChg chg="add mod">
          <ac:chgData name="Joël Plambeck" userId="9545d9fd-a3c6-44b0-ae78-3f891fc3f6f6" providerId="ADAL" clId="{22FC6B28-C99B-8C41-B904-F78D6127852F}" dt="2020-09-28T10:57:45.527" v="68" actId="1076"/>
          <ac:picMkLst>
            <pc:docMk/>
            <pc:sldMk cId="820467873" sldId="259"/>
            <ac:picMk id="1026" creationId="{206080DA-6222-214D-8F00-978DE69B6E5F}"/>
          </ac:picMkLst>
        </pc:picChg>
        <pc:picChg chg="add mod">
          <ac:chgData name="Joël Plambeck" userId="9545d9fd-a3c6-44b0-ae78-3f891fc3f6f6" providerId="ADAL" clId="{22FC6B28-C99B-8C41-B904-F78D6127852F}" dt="2020-09-28T10:57:43.293" v="67" actId="1076"/>
          <ac:picMkLst>
            <pc:docMk/>
            <pc:sldMk cId="820467873" sldId="259"/>
            <ac:picMk id="1028" creationId="{A4444B0B-5ABA-444B-AEC3-7444886F48D1}"/>
          </ac:picMkLst>
        </pc:picChg>
      </pc:sldChg>
      <pc:sldChg chg="add">
        <pc:chgData name="Joël Plambeck" userId="9545d9fd-a3c6-44b0-ae78-3f891fc3f6f6" providerId="ADAL" clId="{22FC6B28-C99B-8C41-B904-F78D6127852F}" dt="2020-09-28T10:53:41.942" v="30" actId="2890"/>
        <pc:sldMkLst>
          <pc:docMk/>
          <pc:sldMk cId="3514676737" sldId="268"/>
        </pc:sldMkLst>
      </pc:sldChg>
      <pc:sldChg chg="addSp delSp modSp add del mod setBg delAnim modAnim">
        <pc:chgData name="Joël Plambeck" userId="9545d9fd-a3c6-44b0-ae78-3f891fc3f6f6" providerId="ADAL" clId="{22FC6B28-C99B-8C41-B904-F78D6127852F}" dt="2020-09-28T12:08:24.482" v="382" actId="2696"/>
        <pc:sldMkLst>
          <pc:docMk/>
          <pc:sldMk cId="586243920" sldId="269"/>
        </pc:sldMkLst>
        <pc:spChg chg="mod">
          <ac:chgData name="Joël Plambeck" userId="9545d9fd-a3c6-44b0-ae78-3f891fc3f6f6" providerId="ADAL" clId="{22FC6B28-C99B-8C41-B904-F78D6127852F}" dt="2020-09-28T11:05:06.428" v="122" actId="20577"/>
          <ac:spMkLst>
            <pc:docMk/>
            <pc:sldMk cId="586243920" sldId="269"/>
            <ac:spMk id="2" creationId="{00000000-0000-0000-0000-000000000000}"/>
          </ac:spMkLst>
        </pc:spChg>
        <pc:spChg chg="add mod">
          <ac:chgData name="Joël Plambeck" userId="9545d9fd-a3c6-44b0-ae78-3f891fc3f6f6" providerId="ADAL" clId="{22FC6B28-C99B-8C41-B904-F78D6127852F}" dt="2020-09-28T11:59:53.023" v="338" actId="164"/>
          <ac:spMkLst>
            <pc:docMk/>
            <pc:sldMk cId="586243920" sldId="269"/>
            <ac:spMk id="16" creationId="{67945565-8F99-8846-BAAA-CF9EF972319A}"/>
          </ac:spMkLst>
        </pc:spChg>
        <pc:grpChg chg="add del mod">
          <ac:chgData name="Joël Plambeck" userId="9545d9fd-a3c6-44b0-ae78-3f891fc3f6f6" providerId="ADAL" clId="{22FC6B28-C99B-8C41-B904-F78D6127852F}" dt="2020-09-28T12:07:30.144" v="375" actId="478"/>
          <ac:grpSpMkLst>
            <pc:docMk/>
            <pc:sldMk cId="586243920" sldId="269"/>
            <ac:grpSpMk id="5" creationId="{38024A4D-1AE6-1542-BD41-32B7E8689CAC}"/>
          </ac:grpSpMkLst>
        </pc:grpChg>
        <pc:grpChg chg="add del mod">
          <ac:chgData name="Joël Plambeck" userId="9545d9fd-a3c6-44b0-ae78-3f891fc3f6f6" providerId="ADAL" clId="{22FC6B28-C99B-8C41-B904-F78D6127852F}" dt="2020-09-28T12:07:20.786" v="374" actId="478"/>
          <ac:grpSpMkLst>
            <pc:docMk/>
            <pc:sldMk cId="586243920" sldId="269"/>
            <ac:grpSpMk id="14" creationId="{8BCA8A24-7AF0-6843-A2BD-7C3DCA9AF6EE}"/>
          </ac:grpSpMkLst>
        </pc:grpChg>
        <pc:grpChg chg="add mod">
          <ac:chgData name="Joël Plambeck" userId="9545d9fd-a3c6-44b0-ae78-3f891fc3f6f6" providerId="ADAL" clId="{22FC6B28-C99B-8C41-B904-F78D6127852F}" dt="2020-09-28T12:07:52.336" v="379" actId="164"/>
          <ac:grpSpMkLst>
            <pc:docMk/>
            <pc:sldMk cId="586243920" sldId="269"/>
            <ac:grpSpMk id="15" creationId="{10734FDE-F634-3B42-81AE-99B5C43F98C5}"/>
          </ac:grpSpMkLst>
        </pc:grpChg>
        <pc:picChg chg="add mod topLvl">
          <ac:chgData name="Joël Plambeck" userId="9545d9fd-a3c6-44b0-ae78-3f891fc3f6f6" providerId="ADAL" clId="{22FC6B28-C99B-8C41-B904-F78D6127852F}" dt="2020-09-28T12:07:52.336" v="379" actId="164"/>
          <ac:picMkLst>
            <pc:docMk/>
            <pc:sldMk cId="586243920" sldId="269"/>
            <ac:picMk id="4" creationId="{2BB237DC-FC19-A049-8D48-17925E1113A7}"/>
          </ac:picMkLst>
        </pc:picChg>
        <pc:picChg chg="del">
          <ac:chgData name="Joël Plambeck" userId="9545d9fd-a3c6-44b0-ae78-3f891fc3f6f6" providerId="ADAL" clId="{22FC6B28-C99B-8C41-B904-F78D6127852F}" dt="2020-09-28T10:59:53.151" v="79" actId="478"/>
          <ac:picMkLst>
            <pc:docMk/>
            <pc:sldMk cId="586243920" sldId="269"/>
            <ac:picMk id="6" creationId="{067EA676-0407-6442-BD7D-56AD656DB074}"/>
          </ac:picMkLst>
        </pc:picChg>
        <pc:picChg chg="add del mod">
          <ac:chgData name="Joël Plambeck" userId="9545d9fd-a3c6-44b0-ae78-3f891fc3f6f6" providerId="ADAL" clId="{22FC6B28-C99B-8C41-B904-F78D6127852F}" dt="2020-09-28T11:03:10.153" v="98" actId="21"/>
          <ac:picMkLst>
            <pc:docMk/>
            <pc:sldMk cId="586243920" sldId="269"/>
            <ac:picMk id="8" creationId="{7C4E6D60-930B-CA4D-9CD3-D6AB1C1C3061}"/>
          </ac:picMkLst>
        </pc:picChg>
        <pc:picChg chg="add del mod topLvl">
          <ac:chgData name="Joël Plambeck" userId="9545d9fd-a3c6-44b0-ae78-3f891fc3f6f6" providerId="ADAL" clId="{22FC6B28-C99B-8C41-B904-F78D6127852F}" dt="2020-09-28T12:07:30.144" v="375" actId="478"/>
          <ac:picMkLst>
            <pc:docMk/>
            <pc:sldMk cId="586243920" sldId="269"/>
            <ac:picMk id="10" creationId="{55316ACB-165B-9D42-985F-1B9E84E4808E}"/>
          </ac:picMkLst>
        </pc:picChg>
        <pc:picChg chg="add mod">
          <ac:chgData name="Joël Plambeck" userId="9545d9fd-a3c6-44b0-ae78-3f891fc3f6f6" providerId="ADAL" clId="{22FC6B28-C99B-8C41-B904-F78D6127852F}" dt="2020-09-28T11:59:53.023" v="338" actId="164"/>
          <ac:picMkLst>
            <pc:docMk/>
            <pc:sldMk cId="586243920" sldId="269"/>
            <ac:picMk id="12" creationId="{D1FFA37F-7CDD-0448-B2D5-53DE71208EDB}"/>
          </ac:picMkLst>
        </pc:picChg>
        <pc:picChg chg="add mod">
          <ac:chgData name="Joël Plambeck" userId="9545d9fd-a3c6-44b0-ae78-3f891fc3f6f6" providerId="ADAL" clId="{22FC6B28-C99B-8C41-B904-F78D6127852F}" dt="2020-09-28T12:07:52.336" v="379" actId="164"/>
          <ac:picMkLst>
            <pc:docMk/>
            <pc:sldMk cId="586243920" sldId="269"/>
            <ac:picMk id="18" creationId="{F4C3C851-7E0A-D84C-A52D-164864B64480}"/>
          </ac:picMkLst>
        </pc:picChg>
        <pc:picChg chg="del">
          <ac:chgData name="Joël Plambeck" userId="9545d9fd-a3c6-44b0-ae78-3f891fc3f6f6" providerId="ADAL" clId="{22FC6B28-C99B-8C41-B904-F78D6127852F}" dt="2020-09-28T11:01:04.619" v="94" actId="478"/>
          <ac:picMkLst>
            <pc:docMk/>
            <pc:sldMk cId="586243920" sldId="269"/>
            <ac:picMk id="1026" creationId="{206080DA-6222-214D-8F00-978DE69B6E5F}"/>
          </ac:picMkLst>
        </pc:picChg>
        <pc:picChg chg="del">
          <ac:chgData name="Joël Plambeck" userId="9545d9fd-a3c6-44b0-ae78-3f891fc3f6f6" providerId="ADAL" clId="{22FC6B28-C99B-8C41-B904-F78D6127852F}" dt="2020-09-28T11:01:06.101" v="95" actId="478"/>
          <ac:picMkLst>
            <pc:docMk/>
            <pc:sldMk cId="586243920" sldId="269"/>
            <ac:picMk id="1028" creationId="{A4444B0B-5ABA-444B-AEC3-7444886F48D1}"/>
          </ac:picMkLst>
        </pc:picChg>
      </pc:sldChg>
      <pc:sldChg chg="addSp delSp modSp add del mod modAnim">
        <pc:chgData name="Joël Plambeck" userId="9545d9fd-a3c6-44b0-ae78-3f891fc3f6f6" providerId="ADAL" clId="{22FC6B28-C99B-8C41-B904-F78D6127852F}" dt="2020-09-28T12:08:27.996" v="383" actId="2696"/>
        <pc:sldMkLst>
          <pc:docMk/>
          <pc:sldMk cId="2777279698" sldId="270"/>
        </pc:sldMkLst>
        <pc:spChg chg="mod">
          <ac:chgData name="Joël Plambeck" userId="9545d9fd-a3c6-44b0-ae78-3f891fc3f6f6" providerId="ADAL" clId="{22FC6B28-C99B-8C41-B904-F78D6127852F}" dt="2020-09-28T11:05:12.603" v="127" actId="20577"/>
          <ac:spMkLst>
            <pc:docMk/>
            <pc:sldMk cId="2777279698" sldId="270"/>
            <ac:spMk id="2" creationId="{00000000-0000-0000-0000-000000000000}"/>
          </ac:spMkLst>
        </pc:spChg>
        <pc:spChg chg="mod">
          <ac:chgData name="Joël Plambeck" userId="9545d9fd-a3c6-44b0-ae78-3f891fc3f6f6" providerId="ADAL" clId="{22FC6B28-C99B-8C41-B904-F78D6127852F}" dt="2020-09-28T11:14:35.784" v="222" actId="27803"/>
          <ac:spMkLst>
            <pc:docMk/>
            <pc:sldMk cId="2777279698" sldId="270"/>
            <ac:spMk id="29" creationId="{DE8A478A-DA4E-F648-9705-BF96DD9642A7}"/>
          </ac:spMkLst>
        </pc:spChg>
        <pc:grpChg chg="del mod">
          <ac:chgData name="Joël Plambeck" userId="9545d9fd-a3c6-44b0-ae78-3f891fc3f6f6" providerId="ADAL" clId="{22FC6B28-C99B-8C41-B904-F78D6127852F}" dt="2020-09-28T11:06:27.530" v="130" actId="478"/>
          <ac:grpSpMkLst>
            <pc:docMk/>
            <pc:sldMk cId="2777279698" sldId="270"/>
            <ac:grpSpMk id="5" creationId="{38024A4D-1AE6-1542-BD41-32B7E8689CAC}"/>
          </ac:grpSpMkLst>
        </pc:grpChg>
        <pc:grpChg chg="add mod">
          <ac:chgData name="Joël Plambeck" userId="9545d9fd-a3c6-44b0-ae78-3f891fc3f6f6" providerId="ADAL" clId="{22FC6B28-C99B-8C41-B904-F78D6127852F}" dt="2020-09-28T11:18:34.918" v="255" actId="1036"/>
          <ac:grpSpMkLst>
            <pc:docMk/>
            <pc:sldMk cId="2777279698" sldId="270"/>
            <ac:grpSpMk id="23" creationId="{9FF21202-0006-3A43-B2FC-2F83451B7C8D}"/>
          </ac:grpSpMkLst>
        </pc:grpChg>
        <pc:grpChg chg="add mod">
          <ac:chgData name="Joël Plambeck" userId="9545d9fd-a3c6-44b0-ae78-3f891fc3f6f6" providerId="ADAL" clId="{22FC6B28-C99B-8C41-B904-F78D6127852F}" dt="2020-09-28T11:12:03.599" v="167" actId="571"/>
          <ac:grpSpMkLst>
            <pc:docMk/>
            <pc:sldMk cId="2777279698" sldId="270"/>
            <ac:grpSpMk id="24" creationId="{DCB04F50-93B2-B146-9B62-F4F353A1DDAA}"/>
          </ac:grpSpMkLst>
        </pc:grpChg>
        <pc:grpChg chg="add mod">
          <ac:chgData name="Joël Plambeck" userId="9545d9fd-a3c6-44b0-ae78-3f891fc3f6f6" providerId="ADAL" clId="{22FC6B28-C99B-8C41-B904-F78D6127852F}" dt="2020-09-28T11:18:34.918" v="255" actId="1036"/>
          <ac:grpSpMkLst>
            <pc:docMk/>
            <pc:sldMk cId="2777279698" sldId="270"/>
            <ac:grpSpMk id="27" creationId="{F9399EBC-6833-BF46-A992-9B8546661122}"/>
          </ac:grpSpMkLst>
        </pc:grpChg>
        <pc:grpChg chg="add mod">
          <ac:chgData name="Joël Plambeck" userId="9545d9fd-a3c6-44b0-ae78-3f891fc3f6f6" providerId="ADAL" clId="{22FC6B28-C99B-8C41-B904-F78D6127852F}" dt="2020-09-28T11:18:34.918" v="255" actId="1036"/>
          <ac:grpSpMkLst>
            <pc:docMk/>
            <pc:sldMk cId="2777279698" sldId="270"/>
            <ac:grpSpMk id="28" creationId="{960D1F16-BFF8-2446-AA43-1B7DC4B91F94}"/>
          </ac:grpSpMkLst>
        </pc:grpChg>
        <pc:grpChg chg="add mod">
          <ac:chgData name="Joël Plambeck" userId="9545d9fd-a3c6-44b0-ae78-3f891fc3f6f6" providerId="ADAL" clId="{22FC6B28-C99B-8C41-B904-F78D6127852F}" dt="2020-09-28T11:56:19.568" v="305" actId="1076"/>
          <ac:grpSpMkLst>
            <pc:docMk/>
            <pc:sldMk cId="2777279698" sldId="270"/>
            <ac:grpSpMk id="38" creationId="{6C1BC93A-68FD-5047-95C0-97B9546424C6}"/>
          </ac:grpSpMkLst>
        </pc:grpChg>
        <pc:picChg chg="del topLvl">
          <ac:chgData name="Joël Plambeck" userId="9545d9fd-a3c6-44b0-ae78-3f891fc3f6f6" providerId="ADAL" clId="{22FC6B28-C99B-8C41-B904-F78D6127852F}" dt="2020-09-28T11:06:27.530" v="130" actId="478"/>
          <ac:picMkLst>
            <pc:docMk/>
            <pc:sldMk cId="2777279698" sldId="270"/>
            <ac:picMk id="4" creationId="{2BB237DC-FC19-A049-8D48-17925E1113A7}"/>
          </ac:picMkLst>
        </pc:picChg>
        <pc:picChg chg="add mod">
          <ac:chgData name="Joël Plambeck" userId="9545d9fd-a3c6-44b0-ae78-3f891fc3f6f6" providerId="ADAL" clId="{22FC6B28-C99B-8C41-B904-F78D6127852F}" dt="2020-09-28T11:14:35.784" v="222" actId="27803"/>
          <ac:picMkLst>
            <pc:docMk/>
            <pc:sldMk cId="2777279698" sldId="270"/>
            <ac:picMk id="6" creationId="{1644C62E-368A-0B4D-BDF0-22BCB6DEE2BA}"/>
          </ac:picMkLst>
        </pc:picChg>
        <pc:picChg chg="add del mod">
          <ac:chgData name="Joël Plambeck" userId="9545d9fd-a3c6-44b0-ae78-3f891fc3f6f6" providerId="ADAL" clId="{22FC6B28-C99B-8C41-B904-F78D6127852F}" dt="2020-09-28T11:12:51" v="194" actId="478"/>
          <ac:picMkLst>
            <pc:docMk/>
            <pc:sldMk cId="2777279698" sldId="270"/>
            <ac:picMk id="8" creationId="{AF13C0A3-C10B-EB4D-84DD-0AC180B0ACB8}"/>
          </ac:picMkLst>
        </pc:picChg>
        <pc:picChg chg="del topLvl">
          <ac:chgData name="Joël Plambeck" userId="9545d9fd-a3c6-44b0-ae78-3f891fc3f6f6" providerId="ADAL" clId="{22FC6B28-C99B-8C41-B904-F78D6127852F}" dt="2020-09-28T11:06:29.351" v="131" actId="478"/>
          <ac:picMkLst>
            <pc:docMk/>
            <pc:sldMk cId="2777279698" sldId="270"/>
            <ac:picMk id="10" creationId="{55316ACB-165B-9D42-985F-1B9E84E4808E}"/>
          </ac:picMkLst>
        </pc:picChg>
        <pc:picChg chg="del">
          <ac:chgData name="Joël Plambeck" userId="9545d9fd-a3c6-44b0-ae78-3f891fc3f6f6" providerId="ADAL" clId="{22FC6B28-C99B-8C41-B904-F78D6127852F}" dt="2020-09-28T11:05:15.643" v="128" actId="478"/>
          <ac:picMkLst>
            <pc:docMk/>
            <pc:sldMk cId="2777279698" sldId="270"/>
            <ac:picMk id="12" creationId="{D1FFA37F-7CDD-0448-B2D5-53DE71208EDB}"/>
          </ac:picMkLst>
        </pc:picChg>
        <pc:picChg chg="add mod">
          <ac:chgData name="Joël Plambeck" userId="9545d9fd-a3c6-44b0-ae78-3f891fc3f6f6" providerId="ADAL" clId="{22FC6B28-C99B-8C41-B904-F78D6127852F}" dt="2020-09-28T11:12:42.718" v="190" actId="164"/>
          <ac:picMkLst>
            <pc:docMk/>
            <pc:sldMk cId="2777279698" sldId="270"/>
            <ac:picMk id="14" creationId="{7BC6EAA2-AF31-5943-BCD2-690300B72B4B}"/>
          </ac:picMkLst>
        </pc:picChg>
        <pc:picChg chg="add mod">
          <ac:chgData name="Joël Plambeck" userId="9545d9fd-a3c6-44b0-ae78-3f891fc3f6f6" providerId="ADAL" clId="{22FC6B28-C99B-8C41-B904-F78D6127852F}" dt="2020-09-28T11:13:26.105" v="207" actId="164"/>
          <ac:picMkLst>
            <pc:docMk/>
            <pc:sldMk cId="2777279698" sldId="270"/>
            <ac:picMk id="15" creationId="{6578B0EF-CB79-6E48-B5BE-ACB2DA668269}"/>
          </ac:picMkLst>
        </pc:picChg>
        <pc:picChg chg="add mod">
          <ac:chgData name="Joël Plambeck" userId="9545d9fd-a3c6-44b0-ae78-3f891fc3f6f6" providerId="ADAL" clId="{22FC6B28-C99B-8C41-B904-F78D6127852F}" dt="2020-09-28T11:13:38.899" v="213" actId="1038"/>
          <ac:picMkLst>
            <pc:docMk/>
            <pc:sldMk cId="2777279698" sldId="270"/>
            <ac:picMk id="16" creationId="{C459A18B-0999-DA4F-A3B9-027A0AD45FBF}"/>
          </ac:picMkLst>
        </pc:picChg>
        <pc:picChg chg="add del mod">
          <ac:chgData name="Joël Plambeck" userId="9545d9fd-a3c6-44b0-ae78-3f891fc3f6f6" providerId="ADAL" clId="{22FC6B28-C99B-8C41-B904-F78D6127852F}" dt="2020-09-28T11:11:36.059" v="159" actId="478"/>
          <ac:picMkLst>
            <pc:docMk/>
            <pc:sldMk cId="2777279698" sldId="270"/>
            <ac:picMk id="18" creationId="{60DF85DB-9636-4F44-86D7-C719532DE6EE}"/>
          </ac:picMkLst>
        </pc:picChg>
        <pc:picChg chg="add mod">
          <ac:chgData name="Joël Plambeck" userId="9545d9fd-a3c6-44b0-ae78-3f891fc3f6f6" providerId="ADAL" clId="{22FC6B28-C99B-8C41-B904-F78D6127852F}" dt="2020-09-28T11:12:42.718" v="190" actId="164"/>
          <ac:picMkLst>
            <pc:docMk/>
            <pc:sldMk cId="2777279698" sldId="270"/>
            <ac:picMk id="20" creationId="{A0CE4F69-EA57-EB48-A9C4-7A15D76BF3BA}"/>
          </ac:picMkLst>
        </pc:picChg>
        <pc:picChg chg="add del mod">
          <ac:chgData name="Joël Plambeck" userId="9545d9fd-a3c6-44b0-ae78-3f891fc3f6f6" providerId="ADAL" clId="{22FC6B28-C99B-8C41-B904-F78D6127852F}" dt="2020-09-28T11:14:35.784" v="222" actId="27803"/>
          <ac:picMkLst>
            <pc:docMk/>
            <pc:sldMk cId="2777279698" sldId="270"/>
            <ac:picMk id="22" creationId="{DE8A478A-DA4E-F648-9705-BF96DD9642A7}"/>
          </ac:picMkLst>
        </pc:picChg>
        <pc:picChg chg="mod">
          <ac:chgData name="Joël Plambeck" userId="9545d9fd-a3c6-44b0-ae78-3f891fc3f6f6" providerId="ADAL" clId="{22FC6B28-C99B-8C41-B904-F78D6127852F}" dt="2020-09-28T11:12:03.599" v="167" actId="571"/>
          <ac:picMkLst>
            <pc:docMk/>
            <pc:sldMk cId="2777279698" sldId="270"/>
            <ac:picMk id="25" creationId="{AB4F48BA-76B5-E047-8D60-4CC419B82BFD}"/>
          </ac:picMkLst>
        </pc:picChg>
        <pc:picChg chg="mod">
          <ac:chgData name="Joël Plambeck" userId="9545d9fd-a3c6-44b0-ae78-3f891fc3f6f6" providerId="ADAL" clId="{22FC6B28-C99B-8C41-B904-F78D6127852F}" dt="2020-09-28T11:12:03.599" v="167" actId="571"/>
          <ac:picMkLst>
            <pc:docMk/>
            <pc:sldMk cId="2777279698" sldId="270"/>
            <ac:picMk id="26" creationId="{4191DCCC-385E-2E4D-81FE-171ED0C29D8E}"/>
          </ac:picMkLst>
        </pc:picChg>
        <pc:picChg chg="add del mod">
          <ac:chgData name="Joël Plambeck" userId="9545d9fd-a3c6-44b0-ae78-3f891fc3f6f6" providerId="ADAL" clId="{22FC6B28-C99B-8C41-B904-F78D6127852F}" dt="2020-09-28T11:16:18.634" v="230" actId="478"/>
          <ac:picMkLst>
            <pc:docMk/>
            <pc:sldMk cId="2777279698" sldId="270"/>
            <ac:picMk id="30" creationId="{1187DE6F-94E7-1348-AC26-CFA938616E3A}"/>
          </ac:picMkLst>
        </pc:picChg>
        <pc:picChg chg="add mod">
          <ac:chgData name="Joël Plambeck" userId="9545d9fd-a3c6-44b0-ae78-3f891fc3f6f6" providerId="ADAL" clId="{22FC6B28-C99B-8C41-B904-F78D6127852F}" dt="2020-09-28T11:56:16.905" v="304" actId="164"/>
          <ac:picMkLst>
            <pc:docMk/>
            <pc:sldMk cId="2777279698" sldId="270"/>
            <ac:picMk id="31" creationId="{0A81ECAA-AEFF-B645-86A6-AB59B96B6D03}"/>
          </ac:picMkLst>
        </pc:picChg>
        <pc:picChg chg="add del mod">
          <ac:chgData name="Joël Plambeck" userId="9545d9fd-a3c6-44b0-ae78-3f891fc3f6f6" providerId="ADAL" clId="{22FC6B28-C99B-8C41-B904-F78D6127852F}" dt="2020-09-28T11:19:40.153" v="282" actId="21"/>
          <ac:picMkLst>
            <pc:docMk/>
            <pc:sldMk cId="2777279698" sldId="270"/>
            <ac:picMk id="35" creationId="{29F3C5DC-5546-4B4E-A25D-DDF9F545C239}"/>
          </ac:picMkLst>
        </pc:picChg>
        <pc:picChg chg="add mod">
          <ac:chgData name="Joël Plambeck" userId="9545d9fd-a3c6-44b0-ae78-3f891fc3f6f6" providerId="ADAL" clId="{22FC6B28-C99B-8C41-B904-F78D6127852F}" dt="2020-09-28T11:56:16.905" v="304" actId="164"/>
          <ac:picMkLst>
            <pc:docMk/>
            <pc:sldMk cId="2777279698" sldId="270"/>
            <ac:picMk id="37" creationId="{0425C131-585A-034B-9054-5C31AD6F8694}"/>
          </ac:picMkLst>
        </pc:picChg>
        <pc:cxnChg chg="add del mod">
          <ac:chgData name="Joël Plambeck" userId="9545d9fd-a3c6-44b0-ae78-3f891fc3f6f6" providerId="ADAL" clId="{22FC6B28-C99B-8C41-B904-F78D6127852F}" dt="2020-09-28T11:19:26.954" v="280" actId="478"/>
          <ac:cxnSpMkLst>
            <pc:docMk/>
            <pc:sldMk cId="2777279698" sldId="270"/>
            <ac:cxnSpMk id="33" creationId="{765F8BAF-8BB9-0D4F-AC7E-1E7F55AFA26E}"/>
          </ac:cxnSpMkLst>
        </pc:cxnChg>
        <pc:cxnChg chg="add mod">
          <ac:chgData name="Joël Plambeck" userId="9545d9fd-a3c6-44b0-ae78-3f891fc3f6f6" providerId="ADAL" clId="{22FC6B28-C99B-8C41-B904-F78D6127852F}" dt="2020-09-28T11:56:56.958" v="309" actId="1582"/>
          <ac:cxnSpMkLst>
            <pc:docMk/>
            <pc:sldMk cId="2777279698" sldId="270"/>
            <ac:cxnSpMk id="40" creationId="{DCA44984-F660-0843-8039-F9A53921D001}"/>
          </ac:cxnSpMkLst>
        </pc:cxnChg>
        <pc:cxnChg chg="add mod">
          <ac:chgData name="Joël Plambeck" userId="9545d9fd-a3c6-44b0-ae78-3f891fc3f6f6" providerId="ADAL" clId="{22FC6B28-C99B-8C41-B904-F78D6127852F}" dt="2020-09-28T11:57:11.063" v="318" actId="1037"/>
          <ac:cxnSpMkLst>
            <pc:docMk/>
            <pc:sldMk cId="2777279698" sldId="270"/>
            <ac:cxnSpMk id="41" creationId="{55AEAAD9-3FB2-9E48-ABB1-3BC7809FA69A}"/>
          </ac:cxnSpMkLst>
        </pc:cxnChg>
        <pc:cxnChg chg="add mod">
          <ac:chgData name="Joël Plambeck" userId="9545d9fd-a3c6-44b0-ae78-3f891fc3f6f6" providerId="ADAL" clId="{22FC6B28-C99B-8C41-B904-F78D6127852F}" dt="2020-09-28T11:57:21.211" v="321" actId="14100"/>
          <ac:cxnSpMkLst>
            <pc:docMk/>
            <pc:sldMk cId="2777279698" sldId="270"/>
            <ac:cxnSpMk id="43" creationId="{541FB7D8-00B1-8145-8EFB-6CB91518A379}"/>
          </ac:cxnSpMkLst>
        </pc:cxnChg>
      </pc:sldChg>
      <pc:sldChg chg="addSp delSp modSp add del mod">
        <pc:chgData name="Joël Plambeck" userId="9545d9fd-a3c6-44b0-ae78-3f891fc3f6f6" providerId="ADAL" clId="{22FC6B28-C99B-8C41-B904-F78D6127852F}" dt="2020-09-28T11:22:55.723" v="292" actId="2696"/>
        <pc:sldMkLst>
          <pc:docMk/>
          <pc:sldMk cId="2692861374" sldId="271"/>
        </pc:sldMkLst>
        <pc:spChg chg="mo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2" creationId="{00000000-0000-0000-0000-000000000000}"/>
          </ac:spMkLst>
        </pc:spChg>
        <pc:spChg chg="del">
          <ac:chgData name="Joël Plambeck" userId="9545d9fd-a3c6-44b0-ae78-3f891fc3f6f6" providerId="ADAL" clId="{22FC6B28-C99B-8C41-B904-F78D6127852F}" dt="2020-09-28T11:21:43.333" v="284" actId="26606"/>
          <ac:spMkLst>
            <pc:docMk/>
            <pc:sldMk cId="2692861374" sldId="271"/>
            <ac:spMk id="11" creationId="{75F4D120-3921-42A8-A063-46B023CB0CDA}"/>
          </ac:spMkLst>
        </pc:spChg>
        <pc:spChg chg="add del">
          <ac:chgData name="Joël Plambeck" userId="9545d9fd-a3c6-44b0-ae78-3f891fc3f6f6" providerId="ADAL" clId="{22FC6B28-C99B-8C41-B904-F78D6127852F}" dt="2020-09-28T11:22:01.274" v="287" actId="26606"/>
          <ac:spMkLst>
            <pc:docMk/>
            <pc:sldMk cId="2692861374" sldId="271"/>
            <ac:spMk id="73" creationId="{C6B8CC7F-3622-46E3-9272-E1956397D21B}"/>
          </ac:spMkLst>
        </pc:spChg>
        <pc:spChg chg="add del">
          <ac:chgData name="Joël Plambeck" userId="9545d9fd-a3c6-44b0-ae78-3f891fc3f6f6" providerId="ADAL" clId="{22FC6B28-C99B-8C41-B904-F78D6127852F}" dt="2020-09-28T11:22:01.274" v="287" actId="26606"/>
          <ac:spMkLst>
            <pc:docMk/>
            <pc:sldMk cId="2692861374" sldId="271"/>
            <ac:spMk id="75" creationId="{F3FE55B4-2EE5-4A4A-AD80-1A14F660FEF5}"/>
          </ac:spMkLst>
        </pc:spChg>
        <pc:spChg chg="add del">
          <ac:chgData name="Joël Plambeck" userId="9545d9fd-a3c6-44b0-ae78-3f891fc3f6f6" providerId="ADAL" clId="{22FC6B28-C99B-8C41-B904-F78D6127852F}" dt="2020-09-28T11:22:01.274" v="287" actId="26606"/>
          <ac:spMkLst>
            <pc:docMk/>
            <pc:sldMk cId="2692861374" sldId="271"/>
            <ac:spMk id="79" creationId="{F62B8A8C-A996-46DA-AB61-1A4DD707348F}"/>
          </ac:spMkLst>
        </pc:spChg>
        <pc:spChg chg="add del">
          <ac:chgData name="Joël Plambeck" userId="9545d9fd-a3c6-44b0-ae78-3f891fc3f6f6" providerId="ADAL" clId="{22FC6B28-C99B-8C41-B904-F78D6127852F}" dt="2020-09-28T11:22:01.274" v="287" actId="26606"/>
          <ac:spMkLst>
            <pc:docMk/>
            <pc:sldMk cId="2692861374" sldId="271"/>
            <ac:spMk id="81" creationId="{F429BE5F-6DE0-4144-A557-3BE62DC2D816}"/>
          </ac:spMkLst>
        </pc:spChg>
        <pc:spChg chg="add del">
          <ac:chgData name="Joël Plambeck" userId="9545d9fd-a3c6-44b0-ae78-3f891fc3f6f6" providerId="ADAL" clId="{22FC6B28-C99B-8C41-B904-F78D6127852F}" dt="2020-09-28T11:22:01.274" v="287" actId="26606"/>
          <ac:spMkLst>
            <pc:docMk/>
            <pc:sldMk cId="2692861374" sldId="271"/>
            <ac:spMk id="83" creationId="{CE1EFC02-FB03-4241-83C8-4FBA4CAD6570}"/>
          </ac:spMkLst>
        </pc:spChg>
        <pc:spChg chg="add del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37" creationId="{9B789048-32EE-491B-8CBF-558344FDB2E8}"/>
          </ac:spMkLst>
        </pc:spChg>
        <pc:spChg chg="add del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41" creationId="{07500BEA-8A07-45E9-9219-40FBEECD558C}"/>
          </ac:spMkLst>
        </pc:spChg>
        <pc:spChg chg="add del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43" creationId="{F006ACBB-A8A7-4C1B-9832-A4BFEDD2E9EF}"/>
          </ac:spMkLst>
        </pc:spChg>
        <pc:spChg chg="add del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45" creationId="{46664683-CA82-4BDA-BCF2-581458074112}"/>
          </ac:spMkLst>
        </pc:spChg>
        <pc:spChg chg="ad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92" creationId="{C6B8CC7F-3622-46E3-9272-E1956397D21B}"/>
          </ac:spMkLst>
        </pc:spChg>
        <pc:spChg chg="ad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93" creationId="{F3FE55B4-2EE5-4A4A-AD80-1A14F660FEF5}"/>
          </ac:spMkLst>
        </pc:spChg>
        <pc:spChg chg="ad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95" creationId="{F62B8A8C-A996-46DA-AB61-1A4DD707348F}"/>
          </ac:spMkLst>
        </pc:spChg>
        <pc:spChg chg="ad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96" creationId="{F429BE5F-6DE0-4144-A557-3BE62DC2D816}"/>
          </ac:spMkLst>
        </pc:spChg>
        <pc:spChg chg="ad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97" creationId="{CE1EFC02-FB03-4241-83C8-4FBA4CAD6570}"/>
          </ac:spMkLst>
        </pc:spChg>
        <pc:picChg chg="mod ord">
          <ac:chgData name="Joël Plambeck" userId="9545d9fd-a3c6-44b0-ae78-3f891fc3f6f6" providerId="ADAL" clId="{22FC6B28-C99B-8C41-B904-F78D6127852F}" dt="2020-09-28T11:22:23.320" v="291" actId="26606"/>
          <ac:picMkLst>
            <pc:docMk/>
            <pc:sldMk cId="2692861374" sldId="271"/>
            <ac:picMk id="6" creationId="{067EA676-0407-6442-BD7D-56AD656DB074}"/>
          </ac:picMkLst>
        </pc:picChg>
        <pc:picChg chg="del">
          <ac:chgData name="Joël Plambeck" userId="9545d9fd-a3c6-44b0-ae78-3f891fc3f6f6" providerId="ADAL" clId="{22FC6B28-C99B-8C41-B904-F78D6127852F}" dt="2020-09-28T11:21:43.333" v="284" actId="26606"/>
          <ac:picMkLst>
            <pc:docMk/>
            <pc:sldMk cId="2692861374" sldId="271"/>
            <ac:picMk id="13" creationId="{9D01B3E5-85F4-41A9-A504-D5E6268DEC1D}"/>
          </ac:picMkLst>
        </pc:picChg>
        <pc:picChg chg="add del">
          <ac:chgData name="Joël Plambeck" userId="9545d9fd-a3c6-44b0-ae78-3f891fc3f6f6" providerId="ADAL" clId="{22FC6B28-C99B-8C41-B904-F78D6127852F}" dt="2020-09-28T11:22:01.274" v="287" actId="26606"/>
          <ac:picMkLst>
            <pc:docMk/>
            <pc:sldMk cId="2692861374" sldId="271"/>
            <ac:picMk id="77" creationId="{7267E9C1-58F1-46EE-9BBE-108764BF9E2F}"/>
          </ac:picMkLst>
        </pc:picChg>
        <pc:picChg chg="add del">
          <ac:chgData name="Joël Plambeck" userId="9545d9fd-a3c6-44b0-ae78-3f891fc3f6f6" providerId="ADAL" clId="{22FC6B28-C99B-8C41-B904-F78D6127852F}" dt="2020-09-28T11:22:23.320" v="291" actId="26606"/>
          <ac:picMkLst>
            <pc:docMk/>
            <pc:sldMk cId="2692861374" sldId="271"/>
            <ac:picMk id="139" creationId="{EDD2F41E-8948-4BFB-A2A3-CA8BA8ED97B8}"/>
          </ac:picMkLst>
        </pc:picChg>
        <pc:picChg chg="add">
          <ac:chgData name="Joël Plambeck" userId="9545d9fd-a3c6-44b0-ae78-3f891fc3f6f6" providerId="ADAL" clId="{22FC6B28-C99B-8C41-B904-F78D6127852F}" dt="2020-09-28T11:22:23.320" v="291" actId="26606"/>
          <ac:picMkLst>
            <pc:docMk/>
            <pc:sldMk cId="2692861374" sldId="271"/>
            <ac:picMk id="194" creationId="{7267E9C1-58F1-46EE-9BBE-108764BF9E2F}"/>
          </ac:picMkLst>
        </pc:picChg>
        <pc:picChg chg="mod ord">
          <ac:chgData name="Joël Plambeck" userId="9545d9fd-a3c6-44b0-ae78-3f891fc3f6f6" providerId="ADAL" clId="{22FC6B28-C99B-8C41-B904-F78D6127852F}" dt="2020-09-28T11:22:23.320" v="291" actId="26606"/>
          <ac:picMkLst>
            <pc:docMk/>
            <pc:sldMk cId="2692861374" sldId="271"/>
            <ac:picMk id="1026" creationId="{206080DA-6222-214D-8F00-978DE69B6E5F}"/>
          </ac:picMkLst>
        </pc:picChg>
        <pc:picChg chg="mod ord">
          <ac:chgData name="Joël Plambeck" userId="9545d9fd-a3c6-44b0-ae78-3f891fc3f6f6" providerId="ADAL" clId="{22FC6B28-C99B-8C41-B904-F78D6127852F}" dt="2020-09-28T11:22:23.320" v="291" actId="26606"/>
          <ac:picMkLst>
            <pc:docMk/>
            <pc:sldMk cId="2692861374" sldId="271"/>
            <ac:picMk id="1028" creationId="{A4444B0B-5ABA-444B-AEC3-7444886F48D1}"/>
          </ac:picMkLst>
        </pc:picChg>
      </pc:sldChg>
      <pc:sldChg chg="addSp delSp modSp add mod ord modAnim">
        <pc:chgData name="Joël Plambeck" userId="9545d9fd-a3c6-44b0-ae78-3f891fc3f6f6" providerId="ADAL" clId="{22FC6B28-C99B-8C41-B904-F78D6127852F}" dt="2020-09-28T12:06:20.476" v="367" actId="255"/>
        <pc:sldMkLst>
          <pc:docMk/>
          <pc:sldMk cId="91957425" sldId="274"/>
        </pc:sldMkLst>
        <pc:spChg chg="del">
          <ac:chgData name="Joël Plambeck" userId="9545d9fd-a3c6-44b0-ae78-3f891fc3f6f6" providerId="ADAL" clId="{22FC6B28-C99B-8C41-B904-F78D6127852F}" dt="2020-09-28T12:05:11.289" v="360" actId="478"/>
          <ac:spMkLst>
            <pc:docMk/>
            <pc:sldMk cId="91957425" sldId="274"/>
            <ac:spMk id="2" creationId="{38E811B7-35FF-4C5D-97C2-85F60BEC890E}"/>
          </ac:spMkLst>
        </pc:spChg>
        <pc:spChg chg="del">
          <ac:chgData name="Joël Plambeck" userId="9545d9fd-a3c6-44b0-ae78-3f891fc3f6f6" providerId="ADAL" clId="{22FC6B28-C99B-8C41-B904-F78D6127852F}" dt="2020-09-28T12:05:08.155" v="359" actId="478"/>
          <ac:spMkLst>
            <pc:docMk/>
            <pc:sldMk cId="91957425" sldId="274"/>
            <ac:spMk id="3" creationId="{D3776967-A241-4502-8753-42EA9EAC2DFD}"/>
          </ac:spMkLst>
        </pc:spChg>
        <pc:spChg chg="del">
          <ac:chgData name="Joël Plambeck" userId="9545d9fd-a3c6-44b0-ae78-3f891fc3f6f6" providerId="ADAL" clId="{22FC6B28-C99B-8C41-B904-F78D6127852F}" dt="2020-09-28T12:05:02.809" v="357" actId="478"/>
          <ac:spMkLst>
            <pc:docMk/>
            <pc:sldMk cId="91957425" sldId="274"/>
            <ac:spMk id="4" creationId="{5C0E8A9B-0D7A-4EE0-BF03-205AA3DBEDB4}"/>
          </ac:spMkLst>
        </pc:spChg>
        <pc:spChg chg="add del mod">
          <ac:chgData name="Joël Plambeck" userId="9545d9fd-a3c6-44b0-ae78-3f891fc3f6f6" providerId="ADAL" clId="{22FC6B28-C99B-8C41-B904-F78D6127852F}" dt="2020-09-28T12:05:06.015" v="358" actId="478"/>
          <ac:spMkLst>
            <pc:docMk/>
            <pc:sldMk cId="91957425" sldId="274"/>
            <ac:spMk id="6" creationId="{56A3C200-5DE5-A843-8890-ADF3C80F1CD9}"/>
          </ac:spMkLst>
        </pc:spChg>
        <pc:spChg chg="add del mod">
          <ac:chgData name="Joël Plambeck" userId="9545d9fd-a3c6-44b0-ae78-3f891fc3f6f6" providerId="ADAL" clId="{22FC6B28-C99B-8C41-B904-F78D6127852F}" dt="2020-09-28T12:05:12.876" v="361" actId="478"/>
          <ac:spMkLst>
            <pc:docMk/>
            <pc:sldMk cId="91957425" sldId="274"/>
            <ac:spMk id="8" creationId="{C83C4763-E0E0-BB44-9061-D06374897349}"/>
          </ac:spMkLst>
        </pc:spChg>
        <pc:spChg chg="add del mod">
          <ac:chgData name="Joël Plambeck" userId="9545d9fd-a3c6-44b0-ae78-3f891fc3f6f6" providerId="ADAL" clId="{22FC6B28-C99B-8C41-B904-F78D6127852F}" dt="2020-09-28T12:06:01.430" v="364" actId="478"/>
          <ac:spMkLst>
            <pc:docMk/>
            <pc:sldMk cId="91957425" sldId="274"/>
            <ac:spMk id="9" creationId="{89A227FD-9D6A-B14C-8AFD-272850D55182}"/>
          </ac:spMkLst>
        </pc:spChg>
        <pc:spChg chg="mod">
          <ac:chgData name="Joël Plambeck" userId="9545d9fd-a3c6-44b0-ae78-3f891fc3f6f6" providerId="ADAL" clId="{22FC6B28-C99B-8C41-B904-F78D6127852F}" dt="2020-09-28T12:05:36.614" v="363"/>
          <ac:spMkLst>
            <pc:docMk/>
            <pc:sldMk cId="91957425" sldId="274"/>
            <ac:spMk id="15" creationId="{8DFBF6E7-6E6B-4542-822B-65B7F399CA2B}"/>
          </ac:spMkLst>
        </pc:spChg>
        <pc:spChg chg="add del mod">
          <ac:chgData name="Joël Plambeck" userId="9545d9fd-a3c6-44b0-ae78-3f891fc3f6f6" providerId="ADAL" clId="{22FC6B28-C99B-8C41-B904-F78D6127852F}" dt="2020-09-28T12:06:04.721" v="366" actId="478"/>
          <ac:spMkLst>
            <pc:docMk/>
            <pc:sldMk cId="91957425" sldId="274"/>
            <ac:spMk id="26" creationId="{470A363C-8AC3-7F4A-99D5-AF661A7D39F6}"/>
          </ac:spMkLst>
        </pc:spChg>
        <pc:spChg chg="add mod">
          <ac:chgData name="Joël Plambeck" userId="9545d9fd-a3c6-44b0-ae78-3f891fc3f6f6" providerId="ADAL" clId="{22FC6B28-C99B-8C41-B904-F78D6127852F}" dt="2020-09-28T12:06:20.476" v="367" actId="255"/>
          <ac:spMkLst>
            <pc:docMk/>
            <pc:sldMk cId="91957425" sldId="274"/>
            <ac:spMk id="27" creationId="{1F2D7BE5-042B-254B-94C4-6D1526D7A0AD}"/>
          </ac:spMkLst>
        </pc:spChg>
        <pc:grpChg chg="add mod">
          <ac:chgData name="Joël Plambeck" userId="9545d9fd-a3c6-44b0-ae78-3f891fc3f6f6" providerId="ADAL" clId="{22FC6B28-C99B-8C41-B904-F78D6127852F}" dt="2020-09-28T12:05:36.614" v="363"/>
          <ac:grpSpMkLst>
            <pc:docMk/>
            <pc:sldMk cId="91957425" sldId="274"/>
            <ac:grpSpMk id="10" creationId="{A55EBE92-49C5-DE4E-9BF6-2E2234D3288E}"/>
          </ac:grpSpMkLst>
        </pc:grpChg>
        <pc:grpChg chg="add mod">
          <ac:chgData name="Joël Plambeck" userId="9545d9fd-a3c6-44b0-ae78-3f891fc3f6f6" providerId="ADAL" clId="{22FC6B28-C99B-8C41-B904-F78D6127852F}" dt="2020-09-28T12:05:36.614" v="363"/>
          <ac:grpSpMkLst>
            <pc:docMk/>
            <pc:sldMk cId="91957425" sldId="274"/>
            <ac:grpSpMk id="13" creationId="{30F7780B-4CCD-594E-BA2A-D4562916EAC4}"/>
          </ac:grpSpMkLst>
        </pc:grpChg>
        <pc:grpChg chg="add mod">
          <ac:chgData name="Joël Plambeck" userId="9545d9fd-a3c6-44b0-ae78-3f891fc3f6f6" providerId="ADAL" clId="{22FC6B28-C99B-8C41-B904-F78D6127852F}" dt="2020-09-28T12:05:36.614" v="363"/>
          <ac:grpSpMkLst>
            <pc:docMk/>
            <pc:sldMk cId="91957425" sldId="274"/>
            <ac:grpSpMk id="16" creationId="{9D2DE22B-89F8-394C-BF1B-374B2CF369A0}"/>
          </ac:grpSpMkLst>
        </pc:grpChg>
        <pc:grpChg chg="add mod">
          <ac:chgData name="Joël Plambeck" userId="9545d9fd-a3c6-44b0-ae78-3f891fc3f6f6" providerId="ADAL" clId="{22FC6B28-C99B-8C41-B904-F78D6127852F}" dt="2020-09-28T12:05:36.614" v="363"/>
          <ac:grpSpMkLst>
            <pc:docMk/>
            <pc:sldMk cId="91957425" sldId="274"/>
            <ac:grpSpMk id="19" creationId="{34190A44-629A-324C-9FA7-7B009741432D}"/>
          </ac:grpSpMkLst>
        </pc:grp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11" creationId="{A1E25432-235B-E249-A3B3-7CD879493724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12" creationId="{FD09E0F9-63C1-1049-AF65-9E76BB89E58C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14" creationId="{BD617899-0D65-274C-99C2-21593C25B4D1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17" creationId="{05E8BB48-3B02-E14A-8830-615E9DBE518D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18" creationId="{0857D406-66BF-4A4D-8DCD-316C4297DE81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20" creationId="{52D57ED4-89C3-8948-BE28-579C1CC1132C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21" creationId="{98866782-8793-6C46-811A-8B56A07FC495}"/>
          </ac:picMkLst>
        </pc:picChg>
        <pc:cxnChg chg="add mod">
          <ac:chgData name="Joël Plambeck" userId="9545d9fd-a3c6-44b0-ae78-3f891fc3f6f6" providerId="ADAL" clId="{22FC6B28-C99B-8C41-B904-F78D6127852F}" dt="2020-09-28T12:05:36.614" v="363"/>
          <ac:cxnSpMkLst>
            <pc:docMk/>
            <pc:sldMk cId="91957425" sldId="274"/>
            <ac:cxnSpMk id="22" creationId="{9345CF5A-8447-9848-98F4-D3CF0E3F13A4}"/>
          </ac:cxnSpMkLst>
        </pc:cxnChg>
        <pc:cxnChg chg="add mod">
          <ac:chgData name="Joël Plambeck" userId="9545d9fd-a3c6-44b0-ae78-3f891fc3f6f6" providerId="ADAL" clId="{22FC6B28-C99B-8C41-B904-F78D6127852F}" dt="2020-09-28T12:05:36.614" v="363"/>
          <ac:cxnSpMkLst>
            <pc:docMk/>
            <pc:sldMk cId="91957425" sldId="274"/>
            <ac:cxnSpMk id="23" creationId="{1DD19834-1FDB-D34F-AFD7-EEA6E39905F7}"/>
          </ac:cxnSpMkLst>
        </pc:cxnChg>
        <pc:cxnChg chg="add mod">
          <ac:chgData name="Joël Plambeck" userId="9545d9fd-a3c6-44b0-ae78-3f891fc3f6f6" providerId="ADAL" clId="{22FC6B28-C99B-8C41-B904-F78D6127852F}" dt="2020-09-28T12:05:36.614" v="363"/>
          <ac:cxnSpMkLst>
            <pc:docMk/>
            <pc:sldMk cId="91957425" sldId="274"/>
            <ac:cxnSpMk id="24" creationId="{A2E2EC18-94B6-C64C-B576-B8151E650730}"/>
          </ac:cxnSpMkLst>
        </pc:cxnChg>
      </pc:sldChg>
      <pc:sldChg chg="addSp delSp modSp add del mod ord setBg delAnim modAnim">
        <pc:chgData name="Joël Plambeck" userId="9545d9fd-a3c6-44b0-ae78-3f891fc3f6f6" providerId="ADAL" clId="{22FC6B28-C99B-8C41-B904-F78D6127852F}" dt="2020-09-28T12:11:59.227" v="391" actId="2696"/>
        <pc:sldMkLst>
          <pc:docMk/>
          <pc:sldMk cId="3655974803" sldId="275"/>
        </pc:sldMkLst>
        <pc:spChg chg="del">
          <ac:chgData name="Joël Plambeck" userId="9545d9fd-a3c6-44b0-ae78-3f891fc3f6f6" providerId="ADAL" clId="{22FC6B28-C99B-8C41-B904-F78D6127852F}" dt="2020-09-28T12:06:53.731" v="370" actId="478"/>
          <ac:spMkLst>
            <pc:docMk/>
            <pc:sldMk cId="3655974803" sldId="275"/>
            <ac:spMk id="2" creationId="{585C39E8-AAB7-4281-A350-A7C58A1C48EA}"/>
          </ac:spMkLst>
        </pc:spChg>
        <pc:spChg chg="del">
          <ac:chgData name="Joël Plambeck" userId="9545d9fd-a3c6-44b0-ae78-3f891fc3f6f6" providerId="ADAL" clId="{22FC6B28-C99B-8C41-B904-F78D6127852F}" dt="2020-09-28T12:06:57.920" v="372" actId="478"/>
          <ac:spMkLst>
            <pc:docMk/>
            <pc:sldMk cId="3655974803" sldId="275"/>
            <ac:spMk id="3" creationId="{74976FB6-FE84-481F-8E95-76EB43F0C534}"/>
          </ac:spMkLst>
        </pc:spChg>
        <pc:spChg chg="add del mod">
          <ac:chgData name="Joël Plambeck" userId="9545d9fd-a3c6-44b0-ae78-3f891fc3f6f6" providerId="ADAL" clId="{22FC6B28-C99B-8C41-B904-F78D6127852F}" dt="2020-09-28T12:06:55.762" v="371" actId="478"/>
          <ac:spMkLst>
            <pc:docMk/>
            <pc:sldMk cId="3655974803" sldId="275"/>
            <ac:spMk id="5" creationId="{223D16FB-B6D5-EE41-9961-0E3F2C39A07C}"/>
          </ac:spMkLst>
        </pc:spChg>
        <pc:spChg chg="add mod ord">
          <ac:chgData name="Joël Plambeck" userId="9545d9fd-a3c6-44b0-ae78-3f891fc3f6f6" providerId="ADAL" clId="{22FC6B28-C99B-8C41-B904-F78D6127852F}" dt="2020-09-28T12:11:42.096" v="390" actId="26606"/>
          <ac:spMkLst>
            <pc:docMk/>
            <pc:sldMk cId="3655974803" sldId="275"/>
            <ac:spMk id="6" creationId="{D6DCD712-5BE1-6D4E-8D30-86543CB7134A}"/>
          </ac:spMkLst>
        </pc:spChg>
        <pc:spChg chg="mod">
          <ac:chgData name="Joël Plambeck" userId="9545d9fd-a3c6-44b0-ae78-3f891fc3f6f6" providerId="ADAL" clId="{22FC6B28-C99B-8C41-B904-F78D6127852F}" dt="2020-09-28T12:07:09.297" v="373"/>
          <ac:spMkLst>
            <pc:docMk/>
            <pc:sldMk cId="3655974803" sldId="275"/>
            <ac:spMk id="9" creationId="{AA6FE7D8-2561-444B-8B65-D550B85ADCB0}"/>
          </ac:spMkLst>
        </pc:spChg>
        <pc:spChg chg="add">
          <ac:chgData name="Joël Plambeck" userId="9545d9fd-a3c6-44b0-ae78-3f891fc3f6f6" providerId="ADAL" clId="{22FC6B28-C99B-8C41-B904-F78D6127852F}" dt="2020-09-28T12:11:42.096" v="390" actId="26606"/>
          <ac:spMkLst>
            <pc:docMk/>
            <pc:sldMk cId="3655974803" sldId="275"/>
            <ac:spMk id="18" creationId="{75F4D120-3921-42A8-A063-46B023CB0CDA}"/>
          </ac:spMkLst>
        </pc:spChg>
        <pc:grpChg chg="add del mod">
          <ac:chgData name="Joël Plambeck" userId="9545d9fd-a3c6-44b0-ae78-3f891fc3f6f6" providerId="ADAL" clId="{22FC6B28-C99B-8C41-B904-F78D6127852F}" dt="2020-09-28T12:09:04.141" v="385" actId="478"/>
          <ac:grpSpMkLst>
            <pc:docMk/>
            <pc:sldMk cId="3655974803" sldId="275"/>
            <ac:grpSpMk id="7" creationId="{0C97D354-A929-6E47-AE04-B16C904FB12A}"/>
          </ac:grpSpMkLst>
        </pc:grpChg>
        <pc:grpChg chg="add del mod">
          <ac:chgData name="Joël Plambeck" userId="9545d9fd-a3c6-44b0-ae78-3f891fc3f6f6" providerId="ADAL" clId="{22FC6B28-C99B-8C41-B904-F78D6127852F}" dt="2020-09-28T12:09:05.453" v="386" actId="478"/>
          <ac:grpSpMkLst>
            <pc:docMk/>
            <pc:sldMk cId="3655974803" sldId="275"/>
            <ac:grpSpMk id="10" creationId="{3ADF837B-FF44-684C-9A48-57A49F675BB7}"/>
          </ac:grpSpMkLst>
        </pc:grpChg>
        <pc:picChg chg="mod">
          <ac:chgData name="Joël Plambeck" userId="9545d9fd-a3c6-44b0-ae78-3f891fc3f6f6" providerId="ADAL" clId="{22FC6B28-C99B-8C41-B904-F78D6127852F}" dt="2020-09-28T12:07:09.297" v="373"/>
          <ac:picMkLst>
            <pc:docMk/>
            <pc:sldMk cId="3655974803" sldId="275"/>
            <ac:picMk id="8" creationId="{1051D1AD-940C-5240-AD4B-9F39A2B45402}"/>
          </ac:picMkLst>
        </pc:picChg>
        <pc:picChg chg="mod">
          <ac:chgData name="Joël Plambeck" userId="9545d9fd-a3c6-44b0-ae78-3f891fc3f6f6" providerId="ADAL" clId="{22FC6B28-C99B-8C41-B904-F78D6127852F}" dt="2020-09-28T12:07:59.783" v="380"/>
          <ac:picMkLst>
            <pc:docMk/>
            <pc:sldMk cId="3655974803" sldId="275"/>
            <ac:picMk id="11" creationId="{C86088BE-10A5-3C4B-A22B-69E8ECFF0DBE}"/>
          </ac:picMkLst>
        </pc:picChg>
        <pc:picChg chg="mod">
          <ac:chgData name="Joël Plambeck" userId="9545d9fd-a3c6-44b0-ae78-3f891fc3f6f6" providerId="ADAL" clId="{22FC6B28-C99B-8C41-B904-F78D6127852F}" dt="2020-09-28T12:07:59.783" v="380"/>
          <ac:picMkLst>
            <pc:docMk/>
            <pc:sldMk cId="3655974803" sldId="275"/>
            <ac:picMk id="12" creationId="{79BCEDEC-E2F9-D04A-B334-5DE5C5A63BA2}"/>
          </ac:picMkLst>
        </pc:picChg>
        <pc:picChg chg="add mod">
          <ac:chgData name="Joël Plambeck" userId="9545d9fd-a3c6-44b0-ae78-3f891fc3f6f6" providerId="ADAL" clId="{22FC6B28-C99B-8C41-B904-F78D6127852F}" dt="2020-09-28T12:09:48.654" v="388"/>
          <ac:picMkLst>
            <pc:docMk/>
            <pc:sldMk cId="3655974803" sldId="275"/>
            <ac:picMk id="13" creationId="{5930DF9E-213F-A44A-BE3A-51DA972B4EA9}"/>
          </ac:picMkLst>
        </pc:picChg>
        <pc:picChg chg="add del mod">
          <ac:chgData name="Joël Plambeck" userId="9545d9fd-a3c6-44b0-ae78-3f891fc3f6f6" providerId="ADAL" clId="{22FC6B28-C99B-8C41-B904-F78D6127852F}" dt="2020-09-28T12:11:35.527" v="389" actId="21"/>
          <ac:picMkLst>
            <pc:docMk/>
            <pc:sldMk cId="3655974803" sldId="275"/>
            <ac:picMk id="14" creationId="{816F4007-DAD2-074F-B5E1-0F055C57DDC9}"/>
          </ac:picMkLst>
        </pc:picChg>
        <pc:picChg chg="add del mod">
          <ac:chgData name="Joël Plambeck" userId="9545d9fd-a3c6-44b0-ae78-3f891fc3f6f6" providerId="ADAL" clId="{22FC6B28-C99B-8C41-B904-F78D6127852F}" dt="2020-09-28T12:11:35.527" v="389" actId="21"/>
          <ac:picMkLst>
            <pc:docMk/>
            <pc:sldMk cId="3655974803" sldId="275"/>
            <ac:picMk id="15" creationId="{9FD9383E-29A5-6D48-9583-15B68C3BC56F}"/>
          </ac:picMkLst>
        </pc:picChg>
        <pc:picChg chg="add">
          <ac:chgData name="Joël Plambeck" userId="9545d9fd-a3c6-44b0-ae78-3f891fc3f6f6" providerId="ADAL" clId="{22FC6B28-C99B-8C41-B904-F78D6127852F}" dt="2020-09-28T12:11:42.096" v="390" actId="26606"/>
          <ac:picMkLst>
            <pc:docMk/>
            <pc:sldMk cId="3655974803" sldId="275"/>
            <ac:picMk id="20" creationId="{9D01B3E5-85F4-41A9-A504-D5E6268DEC1D}"/>
          </ac:picMkLst>
        </pc:picChg>
      </pc:sldChg>
      <pc:sldChg chg="add">
        <pc:chgData name="Joël Plambeck" userId="9545d9fd-a3c6-44b0-ae78-3f891fc3f6f6" providerId="ADAL" clId="{22FC6B28-C99B-8C41-B904-F78D6127852F}" dt="2020-09-28T12:09:00.104" v="384" actId="2890"/>
        <pc:sldMkLst>
          <pc:docMk/>
          <pc:sldMk cId="727725515" sldId="276"/>
        </pc:sldMkLst>
      </pc:sldChg>
    </pc:docChg>
  </pc:docChgLst>
  <pc:docChgLst>
    <pc:chgData name="Ritscher Tobias (ritsctob)" userId="S::ritsctob@students.zhaw.ch::c08cf88f-a24d-408c-a605-5c43f9463b3f" providerId="AD" clId="Web-{23630988-C616-4B8A-A83F-5EB8AE855F3E}"/>
    <pc:docChg chg="addSld modSld">
      <pc:chgData name="Ritscher Tobias (ritsctob)" userId="S::ritsctob@students.zhaw.ch::c08cf88f-a24d-408c-a605-5c43f9463b3f" providerId="AD" clId="Web-{23630988-C616-4B8A-A83F-5EB8AE855F3E}" dt="2020-09-27T13:11:41.377" v="431" actId="1076"/>
      <pc:docMkLst>
        <pc:docMk/>
      </pc:docMkLst>
      <pc:sldChg chg="modSp">
        <pc:chgData name="Ritscher Tobias (ritsctob)" userId="S::ritsctob@students.zhaw.ch::c08cf88f-a24d-408c-a605-5c43f9463b3f" providerId="AD" clId="Web-{23630988-C616-4B8A-A83F-5EB8AE855F3E}" dt="2020-09-27T12:43:09.081" v="66" actId="20577"/>
        <pc:sldMkLst>
          <pc:docMk/>
          <pc:sldMk cId="3937531767" sldId="258"/>
        </pc:sldMkLst>
        <pc:spChg chg="mod">
          <ac:chgData name="Ritscher Tobias (ritsctob)" userId="S::ritsctob@students.zhaw.ch::c08cf88f-a24d-408c-a605-5c43f9463b3f" providerId="AD" clId="Web-{23630988-C616-4B8A-A83F-5EB8AE855F3E}" dt="2020-09-27T12:43:09.081" v="66" actId="20577"/>
          <ac:spMkLst>
            <pc:docMk/>
            <pc:sldMk cId="3937531767" sldId="258"/>
            <ac:spMk id="3" creationId="{00000000-0000-0000-0000-000000000000}"/>
          </ac:spMkLst>
        </pc:spChg>
      </pc:sldChg>
      <pc:sldChg chg="addSp delSp modSp addAnim delAnim modAnim">
        <pc:chgData name="Ritscher Tobias (ritsctob)" userId="S::ritsctob@students.zhaw.ch::c08cf88f-a24d-408c-a605-5c43f9463b3f" providerId="AD" clId="Web-{23630988-C616-4B8A-A83F-5EB8AE855F3E}" dt="2020-09-27T13:11:41.377" v="431" actId="1076"/>
        <pc:sldMkLst>
          <pc:docMk/>
          <pc:sldMk cId="820467873" sldId="259"/>
        </pc:sldMkLst>
        <pc:spChg chg="mod">
          <ac:chgData name="Ritscher Tobias (ritsctob)" userId="S::ritsctob@students.zhaw.ch::c08cf88f-a24d-408c-a605-5c43f9463b3f" providerId="AD" clId="Web-{23630988-C616-4B8A-A83F-5EB8AE855F3E}" dt="2020-09-27T12:43:31.770" v="89" actId="20577"/>
          <ac:spMkLst>
            <pc:docMk/>
            <pc:sldMk cId="820467873" sldId="259"/>
            <ac:spMk id="2" creationId="{00000000-0000-0000-0000-000000000000}"/>
          </ac:spMkLst>
        </pc:spChg>
        <pc:spChg chg="mod">
          <ac:chgData name="Ritscher Tobias (ritsctob)" userId="S::ritsctob@students.zhaw.ch::c08cf88f-a24d-408c-a605-5c43f9463b3f" providerId="AD" clId="Web-{23630988-C616-4B8A-A83F-5EB8AE855F3E}" dt="2020-09-27T12:50:41.687" v="143" actId="20577"/>
          <ac:spMkLst>
            <pc:docMk/>
            <pc:sldMk cId="820467873" sldId="259"/>
            <ac:spMk id="3" creationId="{00000000-0000-0000-0000-000000000000}"/>
          </ac:spMkLst>
        </pc:spChg>
        <pc:picChg chg="add mod">
          <ac:chgData name="Ritscher Tobias (ritsctob)" userId="S::ritsctob@students.zhaw.ch::c08cf88f-a24d-408c-a605-5c43f9463b3f" providerId="AD" clId="Web-{23630988-C616-4B8A-A83F-5EB8AE855F3E}" dt="2020-09-27T13:11:39.423" v="430" actId="1076"/>
          <ac:picMkLst>
            <pc:docMk/>
            <pc:sldMk cId="820467873" sldId="259"/>
            <ac:picMk id="4" creationId="{7F3DC756-12ED-4B12-813B-1180B352D026}"/>
          </ac:picMkLst>
        </pc:picChg>
        <pc:picChg chg="add mod">
          <ac:chgData name="Ritscher Tobias (ritsctob)" userId="S::ritsctob@students.zhaw.ch::c08cf88f-a24d-408c-a605-5c43f9463b3f" providerId="AD" clId="Web-{23630988-C616-4B8A-A83F-5EB8AE855F3E}" dt="2020-09-27T13:11:41.377" v="431" actId="1076"/>
          <ac:picMkLst>
            <pc:docMk/>
            <pc:sldMk cId="820467873" sldId="259"/>
            <ac:picMk id="5" creationId="{A9437F8C-DA66-44D6-8099-D731D31645B5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2:55:13.741" v="172"/>
          <ac:picMkLst>
            <pc:docMk/>
            <pc:sldMk cId="820467873" sldId="259"/>
            <ac:picMk id="6" creationId="{8EAEE52F-324D-4031-90E6-68C3090674AD}"/>
          </ac:picMkLst>
        </pc:picChg>
      </pc:sldChg>
      <pc:sldChg chg="modSp">
        <pc:chgData name="Ritscher Tobias (ritsctob)" userId="S::ritsctob@students.zhaw.ch::c08cf88f-a24d-408c-a605-5c43f9463b3f" providerId="AD" clId="Web-{23630988-C616-4B8A-A83F-5EB8AE855F3E}" dt="2020-09-27T12:43:14.847" v="80" actId="20577"/>
        <pc:sldMkLst>
          <pc:docMk/>
          <pc:sldMk cId="3419492798" sldId="260"/>
        </pc:sldMkLst>
        <pc:spChg chg="mod">
          <ac:chgData name="Ritscher Tobias (ritsctob)" userId="S::ritsctob@students.zhaw.ch::c08cf88f-a24d-408c-a605-5c43f9463b3f" providerId="AD" clId="Web-{23630988-C616-4B8A-A83F-5EB8AE855F3E}" dt="2020-09-27T12:43:14.847" v="80" actId="20577"/>
          <ac:spMkLst>
            <pc:docMk/>
            <pc:sldMk cId="3419492798" sldId="260"/>
            <ac:spMk id="2" creationId="{00000000-0000-0000-0000-000000000000}"/>
          </ac:spMkLst>
        </pc:spChg>
      </pc:sldChg>
      <pc:sldChg chg="addSp delSp modSp add replId addAnim delAnim modAnim">
        <pc:chgData name="Ritscher Tobias (ritsctob)" userId="S::ritsctob@students.zhaw.ch::c08cf88f-a24d-408c-a605-5c43f9463b3f" providerId="AD" clId="Web-{23630988-C616-4B8A-A83F-5EB8AE855F3E}" dt="2020-09-27T13:03:47.036" v="336"/>
        <pc:sldMkLst>
          <pc:docMk/>
          <pc:sldMk cId="2014441681" sldId="264"/>
        </pc:sldMkLst>
        <pc:spChg chg="mod">
          <ac:chgData name="Ritscher Tobias (ritsctob)" userId="S::ritsctob@students.zhaw.ch::c08cf88f-a24d-408c-a605-5c43f9463b3f" providerId="AD" clId="Web-{23630988-C616-4B8A-A83F-5EB8AE855F3E}" dt="2020-09-27T13:01:16.110" v="305" actId="1076"/>
          <ac:spMkLst>
            <pc:docMk/>
            <pc:sldMk cId="2014441681" sldId="264"/>
            <ac:spMk id="3" creationId="{00000000-0000-0000-0000-000000000000}"/>
          </ac:spMkLst>
        </pc:spChg>
        <pc:picChg chg="del">
          <ac:chgData name="Ritscher Tobias (ritsctob)" userId="S::ritsctob@students.zhaw.ch::c08cf88f-a24d-408c-a605-5c43f9463b3f" providerId="AD" clId="Web-{23630988-C616-4B8A-A83F-5EB8AE855F3E}" dt="2020-09-27T12:55:15.319" v="173"/>
          <ac:picMkLst>
            <pc:docMk/>
            <pc:sldMk cId="2014441681" sldId="264"/>
            <ac:picMk id="4" creationId="{7F3DC756-12ED-4B12-813B-1180B352D026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2:55:16.319" v="174"/>
          <ac:picMkLst>
            <pc:docMk/>
            <pc:sldMk cId="2014441681" sldId="264"/>
            <ac:picMk id="5" creationId="{A9437F8C-DA66-44D6-8099-D731D31645B5}"/>
          </ac:picMkLst>
        </pc:picChg>
        <pc:picChg chg="mod">
          <ac:chgData name="Ritscher Tobias (ritsctob)" userId="S::ritsctob@students.zhaw.ch::c08cf88f-a24d-408c-a605-5c43f9463b3f" providerId="AD" clId="Web-{23630988-C616-4B8A-A83F-5EB8AE855F3E}" dt="2020-09-27T13:00:13.046" v="278" actId="1076"/>
          <ac:picMkLst>
            <pc:docMk/>
            <pc:sldMk cId="2014441681" sldId="264"/>
            <ac:picMk id="6" creationId="{8EAEE52F-324D-4031-90E6-68C3090674AD}"/>
          </ac:picMkLst>
        </pc:picChg>
        <pc:picChg chg="add mod ord">
          <ac:chgData name="Ritscher Tobias (ritsctob)" userId="S::ritsctob@students.zhaw.ch::c08cf88f-a24d-408c-a605-5c43f9463b3f" providerId="AD" clId="Web-{23630988-C616-4B8A-A83F-5EB8AE855F3E}" dt="2020-09-27T13:01:28.282" v="316" actId="1076"/>
          <ac:picMkLst>
            <pc:docMk/>
            <pc:sldMk cId="2014441681" sldId="264"/>
            <ac:picMk id="7" creationId="{68CF1E4D-D016-476B-8D33-13B3BECACF49}"/>
          </ac:picMkLst>
        </pc:picChg>
        <pc:picChg chg="add mod ord">
          <ac:chgData name="Ritscher Tobias (ritsctob)" userId="S::ritsctob@students.zhaw.ch::c08cf88f-a24d-408c-a605-5c43f9463b3f" providerId="AD" clId="Web-{23630988-C616-4B8A-A83F-5EB8AE855F3E}" dt="2020-09-27T13:01:28.298" v="317" actId="1076"/>
          <ac:picMkLst>
            <pc:docMk/>
            <pc:sldMk cId="2014441681" sldId="264"/>
            <ac:picMk id="8" creationId="{92ED02D4-1531-468F-A25A-6177C3C51C53}"/>
          </ac:picMkLst>
        </pc:picChg>
        <pc:picChg chg="add mod ord">
          <ac:chgData name="Ritscher Tobias (ritsctob)" userId="S::ritsctob@students.zhaw.ch::c08cf88f-a24d-408c-a605-5c43f9463b3f" providerId="AD" clId="Web-{23630988-C616-4B8A-A83F-5EB8AE855F3E}" dt="2020-09-27T13:01:28.329" v="319" actId="1076"/>
          <ac:picMkLst>
            <pc:docMk/>
            <pc:sldMk cId="2014441681" sldId="264"/>
            <ac:picMk id="9" creationId="{F4D43838-0D66-4CA2-97D9-D792FA9075F4}"/>
          </ac:picMkLst>
        </pc:picChg>
        <pc:picChg chg="add mod ord">
          <ac:chgData name="Ritscher Tobias (ritsctob)" userId="S::ritsctob@students.zhaw.ch::c08cf88f-a24d-408c-a605-5c43f9463b3f" providerId="AD" clId="Web-{23630988-C616-4B8A-A83F-5EB8AE855F3E}" dt="2020-09-27T13:01:28.314" v="318" actId="1076"/>
          <ac:picMkLst>
            <pc:docMk/>
            <pc:sldMk cId="2014441681" sldId="264"/>
            <ac:picMk id="10" creationId="{D6E7ED58-3BA7-4B64-98EE-2E29B1076FA3}"/>
          </ac:picMkLst>
        </pc:picChg>
        <pc:picChg chg="add mod">
          <ac:chgData name="Ritscher Tobias (ritsctob)" userId="S::ritsctob@students.zhaw.ch::c08cf88f-a24d-408c-a605-5c43f9463b3f" providerId="AD" clId="Web-{23630988-C616-4B8A-A83F-5EB8AE855F3E}" dt="2020-09-27T13:01:28.251" v="313" actId="1076"/>
          <ac:picMkLst>
            <pc:docMk/>
            <pc:sldMk cId="2014441681" sldId="264"/>
            <ac:picMk id="11" creationId="{C3A8E470-4900-4656-AEEE-F87EBA38EFD7}"/>
          </ac:picMkLst>
        </pc:picChg>
        <pc:picChg chg="add mod">
          <ac:chgData name="Ritscher Tobias (ritsctob)" userId="S::ritsctob@students.zhaw.ch::c08cf88f-a24d-408c-a605-5c43f9463b3f" providerId="AD" clId="Web-{23630988-C616-4B8A-A83F-5EB8AE855F3E}" dt="2020-09-27T13:01:28.267" v="315" actId="1076"/>
          <ac:picMkLst>
            <pc:docMk/>
            <pc:sldMk cId="2014441681" sldId="264"/>
            <ac:picMk id="12" creationId="{EC554F20-C826-41ED-9F84-07171E9EA0A6}"/>
          </ac:picMkLst>
        </pc:picChg>
        <pc:picChg chg="add mod ord">
          <ac:chgData name="Ritscher Tobias (ritsctob)" userId="S::ritsctob@students.zhaw.ch::c08cf88f-a24d-408c-a605-5c43f9463b3f" providerId="AD" clId="Web-{23630988-C616-4B8A-A83F-5EB8AE855F3E}" dt="2020-09-27T13:01:28.267" v="314" actId="1076"/>
          <ac:picMkLst>
            <pc:docMk/>
            <pc:sldMk cId="2014441681" sldId="264"/>
            <ac:picMk id="13" creationId="{C3F72779-EEA9-4AB0-9FCF-C1263E01094D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12"/>
          <ac:picMkLst>
            <pc:docMk/>
            <pc:sldMk cId="2014441681" sldId="264"/>
            <ac:picMk id="15" creationId="{60770F31-85A9-4AA3-9EFD-6E35EA56BB50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11"/>
          <ac:picMkLst>
            <pc:docMk/>
            <pc:sldMk cId="2014441681" sldId="264"/>
            <ac:picMk id="17" creationId="{EF2F7A6F-1A0F-4670-806D-1F17A151F31D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10"/>
          <ac:picMkLst>
            <pc:docMk/>
            <pc:sldMk cId="2014441681" sldId="264"/>
            <ac:picMk id="19" creationId="{57463CF5-43C3-41CD-B47F-5FDEC3BF6B22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09"/>
          <ac:picMkLst>
            <pc:docMk/>
            <pc:sldMk cId="2014441681" sldId="264"/>
            <ac:picMk id="21" creationId="{237102F8-FF6D-40A9-B62A-54F58DD5A353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08"/>
          <ac:picMkLst>
            <pc:docMk/>
            <pc:sldMk cId="2014441681" sldId="264"/>
            <ac:picMk id="23" creationId="{0EACD1B3-13C0-4BAC-A10E-8F781F515225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07"/>
          <ac:picMkLst>
            <pc:docMk/>
            <pc:sldMk cId="2014441681" sldId="264"/>
            <ac:picMk id="25" creationId="{C61F3118-3A75-424C-8A91-D3D048DF3603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06"/>
          <ac:picMkLst>
            <pc:docMk/>
            <pc:sldMk cId="2014441681" sldId="264"/>
            <ac:picMk id="27" creationId="{F6F63E99-1F32-47C9-823C-9A677ADC3A85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2:53.878" v="331"/>
          <ac:picMkLst>
            <pc:docMk/>
            <pc:sldMk cId="2014441681" sldId="264"/>
            <ac:picMk id="28" creationId="{495F7CF7-BD47-432D-AD80-2F8B96951973}"/>
          </ac:picMkLst>
        </pc:picChg>
        <pc:picChg chg="add mod">
          <ac:chgData name="Ritscher Tobias (ritsctob)" userId="S::ritsctob@students.zhaw.ch::c08cf88f-a24d-408c-a605-5c43f9463b3f" providerId="AD" clId="Web-{23630988-C616-4B8A-A83F-5EB8AE855F3E}" dt="2020-09-27T13:03:32.770" v="334" actId="1076"/>
          <ac:picMkLst>
            <pc:docMk/>
            <pc:sldMk cId="2014441681" sldId="264"/>
            <ac:picMk id="29" creationId="{75AC4CB1-FAA2-433B-BBB2-0EF980298A19}"/>
          </ac:picMkLst>
        </pc:picChg>
      </pc:sldChg>
      <pc:sldChg chg="delSp modSp add replId addAnim delAnim modAnim">
        <pc:chgData name="Ritscher Tobias (ritsctob)" userId="S::ritsctob@students.zhaw.ch::c08cf88f-a24d-408c-a605-5c43f9463b3f" providerId="AD" clId="Web-{23630988-C616-4B8A-A83F-5EB8AE855F3E}" dt="2020-09-27T13:11:31.189" v="429"/>
        <pc:sldMkLst>
          <pc:docMk/>
          <pc:sldMk cId="1448497575" sldId="265"/>
        </pc:sldMkLst>
        <pc:spChg chg="mod">
          <ac:chgData name="Ritscher Tobias (ritsctob)" userId="S::ritsctob@students.zhaw.ch::c08cf88f-a24d-408c-a605-5c43f9463b3f" providerId="AD" clId="Web-{23630988-C616-4B8A-A83F-5EB8AE855F3E}" dt="2020-09-27T13:06:53.963" v="390" actId="20577"/>
          <ac:spMkLst>
            <pc:docMk/>
            <pc:sldMk cId="1448497575" sldId="265"/>
            <ac:spMk id="3" creationId="{00000000-0000-0000-0000-000000000000}"/>
          </ac:spMkLst>
        </pc:spChg>
        <pc:picChg chg="mod">
          <ac:chgData name="Ritscher Tobias (ritsctob)" userId="S::ritsctob@students.zhaw.ch::c08cf88f-a24d-408c-a605-5c43f9463b3f" providerId="AD" clId="Web-{23630988-C616-4B8A-A83F-5EB8AE855F3E}" dt="2020-09-27T13:06:35.603" v="383" actId="1076"/>
          <ac:picMkLst>
            <pc:docMk/>
            <pc:sldMk cId="1448497575" sldId="265"/>
            <ac:picMk id="6" creationId="{8EAEE52F-324D-4031-90E6-68C3090674AD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0.640" v="421"/>
          <ac:picMkLst>
            <pc:docMk/>
            <pc:sldMk cId="1448497575" sldId="265"/>
            <ac:picMk id="7" creationId="{68CF1E4D-D016-476B-8D33-13B3BECACF49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0.640" v="420"/>
          <ac:picMkLst>
            <pc:docMk/>
            <pc:sldMk cId="1448497575" sldId="265"/>
            <ac:picMk id="8" creationId="{92ED02D4-1531-468F-A25A-6177C3C51C53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1.531" v="424"/>
          <ac:picMkLst>
            <pc:docMk/>
            <pc:sldMk cId="1448497575" sldId="265"/>
            <ac:picMk id="9" creationId="{F4D43838-0D66-4CA2-97D9-D792FA9075F4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0.640" v="419"/>
          <ac:picMkLst>
            <pc:docMk/>
            <pc:sldMk cId="1448497575" sldId="265"/>
            <ac:picMk id="10" creationId="{D6E7ED58-3BA7-4B64-98EE-2E29B1076FA3}"/>
          </ac:picMkLst>
        </pc:picChg>
        <pc:picChg chg="mod">
          <ac:chgData name="Ritscher Tobias (ritsctob)" userId="S::ritsctob@students.zhaw.ch::c08cf88f-a24d-408c-a605-5c43f9463b3f" providerId="AD" clId="Web-{23630988-C616-4B8A-A83F-5EB8AE855F3E}" dt="2020-09-27T13:06:35.587" v="382" actId="1076"/>
          <ac:picMkLst>
            <pc:docMk/>
            <pc:sldMk cId="1448497575" sldId="265"/>
            <ac:picMk id="11" creationId="{C3A8E470-4900-4656-AEEE-F87EBA38EFD7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0.640" v="422"/>
          <ac:picMkLst>
            <pc:docMk/>
            <pc:sldMk cId="1448497575" sldId="265"/>
            <ac:picMk id="12" creationId="{EC554F20-C826-41ED-9F84-07171E9EA0A6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0.640" v="423"/>
          <ac:picMkLst>
            <pc:docMk/>
            <pc:sldMk cId="1448497575" sldId="265"/>
            <ac:picMk id="13" creationId="{C3F72779-EEA9-4AB0-9FCF-C1263E01094D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3:53.552" v="338"/>
          <ac:picMkLst>
            <pc:docMk/>
            <pc:sldMk cId="1448497575" sldId="265"/>
            <ac:picMk id="29" creationId="{75AC4CB1-FAA2-433B-BBB2-0EF980298A19}"/>
          </ac:picMkLst>
        </pc:picChg>
      </pc:sldChg>
      <pc:sldChg chg="addSp delSp modSp add replId addAnim delAnim">
        <pc:chgData name="Ritscher Tobias (ritsctob)" userId="S::ritsctob@students.zhaw.ch::c08cf88f-a24d-408c-a605-5c43f9463b3f" providerId="AD" clId="Web-{23630988-C616-4B8A-A83F-5EB8AE855F3E}" dt="2020-09-27T13:07:23.698" v="413" actId="1076"/>
        <pc:sldMkLst>
          <pc:docMk/>
          <pc:sldMk cId="3922165033" sldId="266"/>
        </pc:sldMkLst>
        <pc:spChg chg="mod">
          <ac:chgData name="Ritscher Tobias (ritsctob)" userId="S::ritsctob@students.zhaw.ch::c08cf88f-a24d-408c-a605-5c43f9463b3f" providerId="AD" clId="Web-{23630988-C616-4B8A-A83F-5EB8AE855F3E}" dt="2020-09-27T13:07:03.057" v="393" actId="20577"/>
          <ac:spMkLst>
            <pc:docMk/>
            <pc:sldMk cId="3922165033" sldId="266"/>
            <ac:spMk id="3" creationId="{00000000-0000-0000-0000-000000000000}"/>
          </ac:spMkLst>
        </pc:spChg>
        <pc:picChg chg="add del">
          <ac:chgData name="Ritscher Tobias (ritsctob)" userId="S::ritsctob@students.zhaw.ch::c08cf88f-a24d-408c-a605-5c43f9463b3f" providerId="AD" clId="Web-{23630988-C616-4B8A-A83F-5EB8AE855F3E}" dt="2020-09-27T13:07:05.963" v="409"/>
          <ac:picMkLst>
            <pc:docMk/>
            <pc:sldMk cId="3922165033" sldId="266"/>
            <ac:picMk id="4" creationId="{7D724EB0-A89A-4836-B29E-5D836A51C409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8"/>
          <ac:picMkLst>
            <pc:docMk/>
            <pc:sldMk cId="3922165033" sldId="266"/>
            <ac:picMk id="5" creationId="{D7696789-7895-448A-8A87-A893A35B135A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9.962" v="360"/>
          <ac:picMkLst>
            <pc:docMk/>
            <pc:sldMk cId="3922165033" sldId="266"/>
            <ac:picMk id="6" creationId="{8EAEE52F-324D-4031-90E6-68C3090674AD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4.680" v="354"/>
          <ac:picMkLst>
            <pc:docMk/>
            <pc:sldMk cId="3922165033" sldId="266"/>
            <ac:picMk id="7" creationId="{68CF1E4D-D016-476B-8D33-13B3BECACF49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4.680" v="353"/>
          <ac:picMkLst>
            <pc:docMk/>
            <pc:sldMk cId="3922165033" sldId="266"/>
            <ac:picMk id="8" creationId="{92ED02D4-1531-468F-A25A-6177C3C51C53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9.962" v="359"/>
          <ac:picMkLst>
            <pc:docMk/>
            <pc:sldMk cId="3922165033" sldId="266"/>
            <ac:picMk id="9" creationId="{F4D43838-0D66-4CA2-97D9-D792FA9075F4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7.149" v="357"/>
          <ac:picMkLst>
            <pc:docMk/>
            <pc:sldMk cId="3922165033" sldId="266"/>
            <ac:picMk id="10" creationId="{D6E7ED58-3BA7-4B64-98EE-2E29B1076FA3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7.149" v="358"/>
          <ac:picMkLst>
            <pc:docMk/>
            <pc:sldMk cId="3922165033" sldId="266"/>
            <ac:picMk id="11" creationId="{C3A8E470-4900-4656-AEEE-F87EBA38EFD7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4.680" v="355"/>
          <ac:picMkLst>
            <pc:docMk/>
            <pc:sldMk cId="3922165033" sldId="266"/>
            <ac:picMk id="12" creationId="{EC554F20-C826-41ED-9F84-07171E9EA0A6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4.680" v="356"/>
          <ac:picMkLst>
            <pc:docMk/>
            <pc:sldMk cId="3922165033" sldId="266"/>
            <ac:picMk id="13" creationId="{C3F72779-EEA9-4AB0-9FCF-C1263E01094D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7"/>
          <ac:picMkLst>
            <pc:docMk/>
            <pc:sldMk cId="3922165033" sldId="266"/>
            <ac:picMk id="17" creationId="{10909431-D042-46F6-BC7B-58506B78858C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6"/>
          <ac:picMkLst>
            <pc:docMk/>
            <pc:sldMk cId="3922165033" sldId="266"/>
            <ac:picMk id="19" creationId="{604EFCAB-7522-425D-A1BC-C5B24A054C1C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5"/>
          <ac:picMkLst>
            <pc:docMk/>
            <pc:sldMk cId="3922165033" sldId="266"/>
            <ac:picMk id="21" creationId="{71D858C1-DB16-435C-9D38-37E838CA9656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4"/>
          <ac:picMkLst>
            <pc:docMk/>
            <pc:sldMk cId="3922165033" sldId="266"/>
            <ac:picMk id="23" creationId="{4ACD08BA-5A2A-4A65-B8AF-F4E1BB4820C4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3"/>
          <ac:picMkLst>
            <pc:docMk/>
            <pc:sldMk cId="3922165033" sldId="266"/>
            <ac:picMk id="25" creationId="{21C72CF9-5534-4394-933A-52C9BCFD005D}"/>
          </ac:picMkLst>
        </pc:picChg>
        <pc:picChg chg="add mod">
          <ac:chgData name="Ritscher Tobias (ritsctob)" userId="S::ritsctob@students.zhaw.ch::c08cf88f-a24d-408c-a605-5c43f9463b3f" providerId="AD" clId="Web-{23630988-C616-4B8A-A83F-5EB8AE855F3E}" dt="2020-09-27T13:07:23.698" v="413" actId="1076"/>
          <ac:picMkLst>
            <pc:docMk/>
            <pc:sldMk cId="3922165033" sldId="266"/>
            <ac:picMk id="26" creationId="{74B7AD31-3B4F-432C-8EBD-FC230EAF3336}"/>
          </ac:picMkLst>
        </pc:picChg>
      </pc:sldChg>
    </pc:docChg>
  </pc:docChgLst>
  <pc:docChgLst>
    <pc:chgData name="Ritscher Tobias (ritsctob)" userId="S::ritsctob@students.zhaw.ch::c08cf88f-a24d-408c-a605-5c43f9463b3f" providerId="AD" clId="Web-{B26CCC55-0AD0-4B10-A7AC-0856B168CCF3}"/>
    <pc:docChg chg="modSld">
      <pc:chgData name="Ritscher Tobias (ritsctob)" userId="S::ritsctob@students.zhaw.ch::c08cf88f-a24d-408c-a605-5c43f9463b3f" providerId="AD" clId="Web-{B26CCC55-0AD0-4B10-A7AC-0856B168CCF3}" dt="2020-09-27T13:35:40.756" v="75"/>
      <pc:docMkLst>
        <pc:docMk/>
      </pc:docMkLst>
      <pc:sldChg chg="addAnim delAnim modAnim">
        <pc:chgData name="Ritscher Tobias (ritsctob)" userId="S::ritsctob@students.zhaw.ch::c08cf88f-a24d-408c-a605-5c43f9463b3f" providerId="AD" clId="Web-{B26CCC55-0AD0-4B10-A7AC-0856B168CCF3}" dt="2020-09-27T13:27:19.746" v="18"/>
        <pc:sldMkLst>
          <pc:docMk/>
          <pc:sldMk cId="3937531767" sldId="258"/>
        </pc:sldMkLst>
      </pc:sldChg>
      <pc:sldChg chg="addSp delSp modSp addAnim modAnim">
        <pc:chgData name="Ritscher Tobias (ritsctob)" userId="S::ritsctob@students.zhaw.ch::c08cf88f-a24d-408c-a605-5c43f9463b3f" providerId="AD" clId="Web-{B26CCC55-0AD0-4B10-A7AC-0856B168CCF3}" dt="2020-09-27T13:35:40.756" v="75"/>
        <pc:sldMkLst>
          <pc:docMk/>
          <pc:sldMk cId="3419492798" sldId="260"/>
        </pc:sldMkLst>
        <pc:spChg chg="del mod">
          <ac:chgData name="Ritscher Tobias (ritsctob)" userId="S::ritsctob@students.zhaw.ch::c08cf88f-a24d-408c-a605-5c43f9463b3f" providerId="AD" clId="Web-{B26CCC55-0AD0-4B10-A7AC-0856B168CCF3}" dt="2020-09-27T13:28:29.092" v="23"/>
          <ac:spMkLst>
            <pc:docMk/>
            <pc:sldMk cId="3419492798" sldId="260"/>
            <ac:spMk id="3" creationId="{00000000-0000-0000-0000-000000000000}"/>
          </ac:spMkLst>
        </pc:spChg>
        <pc:picChg chg="add mod modCrop">
          <ac:chgData name="Ritscher Tobias (ritsctob)" userId="S::ritsctob@students.zhaw.ch::c08cf88f-a24d-408c-a605-5c43f9463b3f" providerId="AD" clId="Web-{B26CCC55-0AD0-4B10-A7AC-0856B168CCF3}" dt="2020-09-27T13:35:29.584" v="60" actId="1076"/>
          <ac:picMkLst>
            <pc:docMk/>
            <pc:sldMk cId="3419492798" sldId="260"/>
            <ac:picMk id="4" creationId="{ACA448B4-29F8-4503-86F3-34434E17892F}"/>
          </ac:picMkLst>
        </pc:picChg>
        <pc:picChg chg="add mod">
          <ac:chgData name="Ritscher Tobias (ritsctob)" userId="S::ritsctob@students.zhaw.ch::c08cf88f-a24d-408c-a605-5c43f9463b3f" providerId="AD" clId="Web-{B26CCC55-0AD0-4B10-A7AC-0856B168CCF3}" dt="2020-09-27T13:35:29.600" v="61" actId="1076"/>
          <ac:picMkLst>
            <pc:docMk/>
            <pc:sldMk cId="3419492798" sldId="260"/>
            <ac:picMk id="5" creationId="{416C8F20-062D-46C1-9B8D-258C0B82656B}"/>
          </ac:picMkLst>
        </pc:picChg>
        <pc:picChg chg="add mod modCrop">
          <ac:chgData name="Ritscher Tobias (ritsctob)" userId="S::ritsctob@students.zhaw.ch::c08cf88f-a24d-408c-a605-5c43f9463b3f" providerId="AD" clId="Web-{B26CCC55-0AD0-4B10-A7AC-0856B168CCF3}" dt="2020-09-27T13:35:29.631" v="62" actId="1076"/>
          <ac:picMkLst>
            <pc:docMk/>
            <pc:sldMk cId="3419492798" sldId="260"/>
            <ac:picMk id="6" creationId="{2CF628B1-E772-400E-82C6-923FB42BE94D}"/>
          </ac:picMkLst>
        </pc:picChg>
        <pc:picChg chg="add del mod">
          <ac:chgData name="Ritscher Tobias (ritsctob)" userId="S::ritsctob@students.zhaw.ch::c08cf88f-a24d-408c-a605-5c43f9463b3f" providerId="AD" clId="Web-{B26CCC55-0AD0-4B10-A7AC-0856B168CCF3}" dt="2020-09-27T13:33:23.972" v="47"/>
          <ac:picMkLst>
            <pc:docMk/>
            <pc:sldMk cId="3419492798" sldId="260"/>
            <ac:picMk id="7" creationId="{61321661-1FEC-4258-A63F-36185C7C90FC}"/>
          </ac:picMkLst>
        </pc:picChg>
        <pc:picChg chg="add mod">
          <ac:chgData name="Ritscher Tobias (ritsctob)" userId="S::ritsctob@students.zhaw.ch::c08cf88f-a24d-408c-a605-5c43f9463b3f" providerId="AD" clId="Web-{B26CCC55-0AD0-4B10-A7AC-0856B168CCF3}" dt="2020-09-27T13:35:29.647" v="63" actId="1076"/>
          <ac:picMkLst>
            <pc:docMk/>
            <pc:sldMk cId="3419492798" sldId="260"/>
            <ac:picMk id="8" creationId="{3B40B875-E70B-40B4-A60A-18D489412977}"/>
          </ac:picMkLst>
        </pc:picChg>
        <pc:picChg chg="add mod">
          <ac:chgData name="Ritscher Tobias (ritsctob)" userId="S::ritsctob@students.zhaw.ch::c08cf88f-a24d-408c-a605-5c43f9463b3f" providerId="AD" clId="Web-{B26CCC55-0AD0-4B10-A7AC-0856B168CCF3}" dt="2020-09-27T13:35:29.662" v="64" actId="1076"/>
          <ac:picMkLst>
            <pc:docMk/>
            <pc:sldMk cId="3419492798" sldId="260"/>
            <ac:picMk id="9" creationId="{08CF6F6D-6199-48F4-917A-166AC0AD026D}"/>
          </ac:picMkLst>
        </pc:picChg>
        <pc:picChg chg="add mod">
          <ac:chgData name="Ritscher Tobias (ritsctob)" userId="S::ritsctob@students.zhaw.ch::c08cf88f-a24d-408c-a605-5c43f9463b3f" providerId="AD" clId="Web-{B26CCC55-0AD0-4B10-A7AC-0856B168CCF3}" dt="2020-09-27T13:35:29.678" v="65" actId="1076"/>
          <ac:picMkLst>
            <pc:docMk/>
            <pc:sldMk cId="3419492798" sldId="260"/>
            <ac:picMk id="10" creationId="{31AFB804-523A-49CA-8B42-65903BC56332}"/>
          </ac:picMkLst>
        </pc:picChg>
      </pc:sldChg>
      <pc:sldChg chg="addSp delSp modSp addAnim delAnim modAnim">
        <pc:chgData name="Ritscher Tobias (ritsctob)" userId="S::ritsctob@students.zhaw.ch::c08cf88f-a24d-408c-a605-5c43f9463b3f" providerId="AD" clId="Web-{B26CCC55-0AD0-4B10-A7AC-0856B168CCF3}" dt="2020-09-27T13:13:49.028" v="12"/>
        <pc:sldMkLst>
          <pc:docMk/>
          <pc:sldMk cId="2014441681" sldId="264"/>
        </pc:sldMkLst>
        <pc:picChg chg="add del mod">
          <ac:chgData name="Ritscher Tobias (ritsctob)" userId="S::ritsctob@students.zhaw.ch::c08cf88f-a24d-408c-a605-5c43f9463b3f" providerId="AD" clId="Web-{B26CCC55-0AD0-4B10-A7AC-0856B168CCF3}" dt="2020-09-27T13:13:12.386" v="6"/>
          <ac:picMkLst>
            <pc:docMk/>
            <pc:sldMk cId="2014441681" sldId="264"/>
            <ac:picMk id="4" creationId="{8E482A60-93A2-40A3-94AF-16F372BD496F}"/>
          </ac:picMkLst>
        </pc:picChg>
        <pc:picChg chg="add del mod">
          <ac:chgData name="Ritscher Tobias (ritsctob)" userId="S::ritsctob@students.zhaw.ch::c08cf88f-a24d-408c-a605-5c43f9463b3f" providerId="AD" clId="Web-{B26CCC55-0AD0-4B10-A7AC-0856B168CCF3}" dt="2020-09-27T13:13:11.402" v="5"/>
          <ac:picMkLst>
            <pc:docMk/>
            <pc:sldMk cId="2014441681" sldId="264"/>
            <ac:picMk id="5" creationId="{98C8E012-A6BA-47C6-ABC2-6D9EC6CEF841}"/>
          </ac:picMkLst>
        </pc:picChg>
        <pc:picChg chg="add del">
          <ac:chgData name="Ritscher Tobias (ritsctob)" userId="S::ritsctob@students.zhaw.ch::c08cf88f-a24d-408c-a605-5c43f9463b3f" providerId="AD" clId="Web-{B26CCC55-0AD0-4B10-A7AC-0856B168CCF3}" dt="2020-09-27T13:13:49.028" v="12"/>
          <ac:picMkLst>
            <pc:docMk/>
            <pc:sldMk cId="2014441681" sldId="264"/>
            <ac:picMk id="14" creationId="{3B75F239-E3F6-48F2-8CE6-DB0072EC8E03}"/>
          </ac:picMkLst>
        </pc:picChg>
        <pc:picChg chg="add del">
          <ac:chgData name="Ritscher Tobias (ritsctob)" userId="S::ritsctob@students.zhaw.ch::c08cf88f-a24d-408c-a605-5c43f9463b3f" providerId="AD" clId="Web-{B26CCC55-0AD0-4B10-A7AC-0856B168CCF3}" dt="2020-09-27T13:13:49.028" v="11"/>
          <ac:picMkLst>
            <pc:docMk/>
            <pc:sldMk cId="2014441681" sldId="264"/>
            <ac:picMk id="16" creationId="{1F19BAEB-33A0-4F1C-96F5-B4A8C04FBB00}"/>
          </ac:picMkLst>
        </pc:picChg>
      </pc:sldChg>
      <pc:sldChg chg="addAnim modAnim">
        <pc:chgData name="Ritscher Tobias (ritsctob)" userId="S::ritsctob@students.zhaw.ch::c08cf88f-a24d-408c-a605-5c43f9463b3f" providerId="AD" clId="Web-{B26CCC55-0AD0-4B10-A7AC-0856B168CCF3}" dt="2020-09-27T13:27:03.637" v="14"/>
        <pc:sldMkLst>
          <pc:docMk/>
          <pc:sldMk cId="3922165033" sldId="266"/>
        </pc:sldMkLst>
      </pc:sldChg>
    </pc:docChg>
  </pc:docChgLst>
  <pc:docChgLst>
    <pc:chgData name="Zankov Erman (zankoerm)" userId="S::zankoerm@students.zhaw.ch::8f5b66ed-5d5c-4abe-9a03-c0dc2a85596d" providerId="AD" clId="Web-{EA0DBE49-E142-4DF6-8610-5F30F9A97BF3}"/>
    <pc:docChg chg="modSld">
      <pc:chgData name="Zankov Erman (zankoerm)" userId="S::zankoerm@students.zhaw.ch::8f5b66ed-5d5c-4abe-9a03-c0dc2a85596d" providerId="AD" clId="Web-{EA0DBE49-E142-4DF6-8610-5F30F9A97BF3}" dt="2020-09-27T12:23:46.884" v="251" actId="20577"/>
      <pc:docMkLst>
        <pc:docMk/>
      </pc:docMkLst>
      <pc:sldChg chg="modSp">
        <pc:chgData name="Zankov Erman (zankoerm)" userId="S::zankoerm@students.zhaw.ch::8f5b66ed-5d5c-4abe-9a03-c0dc2a85596d" providerId="AD" clId="Web-{EA0DBE49-E142-4DF6-8610-5F30F9A97BF3}" dt="2020-09-27T12:23:03.555" v="159" actId="20577"/>
        <pc:sldMkLst>
          <pc:docMk/>
          <pc:sldMk cId="269499459" sldId="262"/>
        </pc:sldMkLst>
        <pc:spChg chg="mod">
          <ac:chgData name="Zankov Erman (zankoerm)" userId="S::zankoerm@students.zhaw.ch::8f5b66ed-5d5c-4abe-9a03-c0dc2a85596d" providerId="AD" clId="Web-{EA0DBE49-E142-4DF6-8610-5F30F9A97BF3}" dt="2020-09-27T12:23:03.555" v="159" actId="20577"/>
          <ac:spMkLst>
            <pc:docMk/>
            <pc:sldMk cId="269499459" sldId="262"/>
            <ac:spMk id="3" creationId="{ADF2E84F-BD8D-4BAB-A3D4-BDF36509C3C6}"/>
          </ac:spMkLst>
        </pc:spChg>
      </pc:sldChg>
      <pc:sldChg chg="modSp">
        <pc:chgData name="Zankov Erman (zankoerm)" userId="S::zankoerm@students.zhaw.ch::8f5b66ed-5d5c-4abe-9a03-c0dc2a85596d" providerId="AD" clId="Web-{EA0DBE49-E142-4DF6-8610-5F30F9A97BF3}" dt="2020-09-27T12:23:46.884" v="250" actId="20577"/>
        <pc:sldMkLst>
          <pc:docMk/>
          <pc:sldMk cId="1718061940" sldId="263"/>
        </pc:sldMkLst>
        <pc:spChg chg="mod">
          <ac:chgData name="Zankov Erman (zankoerm)" userId="S::zankoerm@students.zhaw.ch::8f5b66ed-5d5c-4abe-9a03-c0dc2a85596d" providerId="AD" clId="Web-{EA0DBE49-E142-4DF6-8610-5F30F9A97BF3}" dt="2020-09-27T12:23:46.884" v="250" actId="20577"/>
          <ac:spMkLst>
            <pc:docMk/>
            <pc:sldMk cId="1718061940" sldId="263"/>
            <ac:spMk id="3" creationId="{93BA4D19-2134-4B2E-AEC9-2DDC315B4999}"/>
          </ac:spMkLst>
        </pc:spChg>
      </pc:sldChg>
    </pc:docChg>
  </pc:docChgLst>
  <pc:docChgLst>
    <pc:chgData name="Bag Gökhan (baggoe)" userId="S::baggoe@students.zhaw.ch::8070f89c-2762-44b8-a596-86cb516e7c30" providerId="AD" clId="Web-{F1DE4421-C190-49B3-37F5-30CCE04FEF56}"/>
    <pc:docChg chg="addSld modSld">
      <pc:chgData name="Bag Gökhan (baggoe)" userId="S::baggoe@students.zhaw.ch::8070f89c-2762-44b8-a596-86cb516e7c30" providerId="AD" clId="Web-{F1DE4421-C190-49B3-37F5-30CCE04FEF56}" dt="2020-09-28T13:39:13.139" v="327" actId="20577"/>
      <pc:docMkLst>
        <pc:docMk/>
      </pc:docMkLst>
      <pc:sldChg chg="modSp">
        <pc:chgData name="Bag Gökhan (baggoe)" userId="S::baggoe@students.zhaw.ch::8070f89c-2762-44b8-a596-86cb516e7c30" providerId="AD" clId="Web-{F1DE4421-C190-49B3-37F5-30CCE04FEF56}" dt="2020-09-28T13:39:12.576" v="325" actId="20577"/>
        <pc:sldMkLst>
          <pc:docMk/>
          <pc:sldMk cId="496592871" sldId="261"/>
        </pc:sldMkLst>
        <pc:spChg chg="mod">
          <ac:chgData name="Bag Gökhan (baggoe)" userId="S::baggoe@students.zhaw.ch::8070f89c-2762-44b8-a596-86cb516e7c30" providerId="AD" clId="Web-{F1DE4421-C190-49B3-37F5-30CCE04FEF56}" dt="2020-09-28T13:39:12.576" v="325" actId="20577"/>
          <ac:spMkLst>
            <pc:docMk/>
            <pc:sldMk cId="496592871" sldId="261"/>
            <ac:spMk id="2" creationId="{00000000-0000-0000-0000-000000000000}"/>
          </ac:spMkLst>
        </pc:spChg>
      </pc:sldChg>
      <pc:sldChg chg="modSp">
        <pc:chgData name="Bag Gökhan (baggoe)" userId="S::baggoe@students.zhaw.ch::8070f89c-2762-44b8-a596-86cb516e7c30" providerId="AD" clId="Web-{F1DE4421-C190-49B3-37F5-30CCE04FEF56}" dt="2020-09-28T13:38:57.560" v="322" actId="20577"/>
        <pc:sldMkLst>
          <pc:docMk/>
          <pc:sldMk cId="269499459" sldId="262"/>
        </pc:sldMkLst>
        <pc:spChg chg="mod">
          <ac:chgData name="Bag Gökhan (baggoe)" userId="S::baggoe@students.zhaw.ch::8070f89c-2762-44b8-a596-86cb516e7c30" providerId="AD" clId="Web-{F1DE4421-C190-49B3-37F5-30CCE04FEF56}" dt="2020-09-28T13:38:57.560" v="322" actId="20577"/>
          <ac:spMkLst>
            <pc:docMk/>
            <pc:sldMk cId="269499459" sldId="262"/>
            <ac:spMk id="2" creationId="{E6F2644A-E1E3-47CB-9596-E47AD3DBC0AD}"/>
          </ac:spMkLst>
        </pc:spChg>
      </pc:sldChg>
      <pc:sldChg chg="modSp new">
        <pc:chgData name="Bag Gökhan (baggoe)" userId="S::baggoe@students.zhaw.ch::8070f89c-2762-44b8-a596-86cb516e7c30" providerId="AD" clId="Web-{F1DE4421-C190-49B3-37F5-30CCE04FEF56}" dt="2020-09-28T11:43:42.096" v="22" actId="20577"/>
        <pc:sldMkLst>
          <pc:docMk/>
          <pc:sldMk cId="4245945427" sldId="272"/>
        </pc:sldMkLst>
        <pc:spChg chg="mod">
          <ac:chgData name="Bag Gökhan (baggoe)" userId="S::baggoe@students.zhaw.ch::8070f89c-2762-44b8-a596-86cb516e7c30" providerId="AD" clId="Web-{F1DE4421-C190-49B3-37F5-30CCE04FEF56}" dt="2020-09-28T11:43:42.096" v="22" actId="20577"/>
          <ac:spMkLst>
            <pc:docMk/>
            <pc:sldMk cId="4245945427" sldId="272"/>
            <ac:spMk id="2" creationId="{585C39E8-AAB7-4281-A350-A7C58A1C48EA}"/>
          </ac:spMkLst>
        </pc:spChg>
      </pc:sldChg>
      <pc:sldChg chg="modSp new">
        <pc:chgData name="Bag Gökhan (baggoe)" userId="S::baggoe@students.zhaw.ch::8070f89c-2762-44b8-a596-86cb516e7c30" providerId="AD" clId="Web-{F1DE4421-C190-49B3-37F5-30CCE04FEF56}" dt="2020-09-28T11:46:38.411" v="320" actId="20577"/>
        <pc:sldMkLst>
          <pc:docMk/>
          <pc:sldMk cId="3985736386" sldId="273"/>
        </pc:sldMkLst>
        <pc:spChg chg="mod">
          <ac:chgData name="Bag Gökhan (baggoe)" userId="S::baggoe@students.zhaw.ch::8070f89c-2762-44b8-a596-86cb516e7c30" providerId="AD" clId="Web-{F1DE4421-C190-49B3-37F5-30CCE04FEF56}" dt="2020-09-28T11:43:48.127" v="43" actId="20577"/>
          <ac:spMkLst>
            <pc:docMk/>
            <pc:sldMk cId="3985736386" sldId="273"/>
            <ac:spMk id="2" creationId="{112698CF-5232-4609-BA13-545EC196BBA8}"/>
          </ac:spMkLst>
        </pc:spChg>
        <pc:spChg chg="mod">
          <ac:chgData name="Bag Gökhan (baggoe)" userId="S::baggoe@students.zhaw.ch::8070f89c-2762-44b8-a596-86cb516e7c30" providerId="AD" clId="Web-{F1DE4421-C190-49B3-37F5-30CCE04FEF56}" dt="2020-09-28T11:46:38.411" v="320" actId="20577"/>
          <ac:spMkLst>
            <pc:docMk/>
            <pc:sldMk cId="3985736386" sldId="273"/>
            <ac:spMk id="3" creationId="{BB8B63B6-3247-4EA2-B7B6-216F985CDD4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7763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5250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858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969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138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865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126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19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2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595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80540" y="5833931"/>
            <a:ext cx="1755800" cy="951058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9756C-2EC4-4127-A989-42F837174B77}" type="datetimeFigureOut">
              <a:rPr lang="de-CH" smtClean="0"/>
              <a:t>29.09.2020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769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705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steampowered.com/app/286160/Tabletop_Simulator/%22%20/t%20%22_blank" TargetMode="External"/><Relationship Id="rId3" Type="http://schemas.openxmlformats.org/officeDocument/2006/relationships/hyperlink" Target="https://www.fm1today.ch/ostschweiz/stgallen/frantic-hat-auch-schon-wehen-ausgeloest-139092655" TargetMode="External"/><Relationship Id="rId7" Type="http://schemas.openxmlformats.org/officeDocument/2006/relationships/hyperlink" Target="https://store.steampowered.com/app/286160/Tabletop_Simulator/" TargetMode="External"/><Relationship Id="rId2" Type="http://schemas.openxmlformats.org/officeDocument/2006/relationships/hyperlink" Target="https://rulefactory.ch/en/franti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ore.steampowered.com/app/470220/UNO%22%20/t%20%22_blank" TargetMode="External"/><Relationship Id="rId5" Type="http://schemas.openxmlformats.org/officeDocument/2006/relationships/hyperlink" Target="https://store.steampowered.com/app/470220/UNO" TargetMode="External"/><Relationship Id="rId10" Type="http://schemas.openxmlformats.org/officeDocument/2006/relationships/hyperlink" Target="https://store.ubi.com/at/game?pid=57c19450ef3aa52a768b4567%22%20\t%20%22_blank" TargetMode="External"/><Relationship Id="rId4" Type="http://schemas.openxmlformats.org/officeDocument/2006/relationships/hyperlink" Target="https://store.steampowered.com/?l=english%22%20\t%20%22_blank" TargetMode="External"/><Relationship Id="rId9" Type="http://schemas.openxmlformats.org/officeDocument/2006/relationships/hyperlink" Target="https://store.ubi.com/at/game?pid=57c19450ef3aa52a768b4567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6.png"/><Relationship Id="rId3" Type="http://schemas.openxmlformats.org/officeDocument/2006/relationships/image" Target="../media/image14.svg"/><Relationship Id="rId7" Type="http://schemas.openxmlformats.org/officeDocument/2006/relationships/image" Target="../media/image21.png"/><Relationship Id="rId12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6.svg"/><Relationship Id="rId10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4.sv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5" Type="http://schemas.openxmlformats.org/officeDocument/2006/relationships/image" Target="../media/image26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boiBMs1oLs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youtube.com/watch?v=dDThFkJ8XY4" TargetMode="External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" y="15901"/>
            <a:ext cx="12162604" cy="4858247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921955"/>
            <a:ext cx="9144000" cy="1655762"/>
          </a:xfrm>
        </p:spPr>
        <p:txBody>
          <a:bodyPr/>
          <a:lstStyle/>
          <a:p>
            <a:r>
              <a:rPr lang="de-CH" sz="4800" dirty="0"/>
              <a:t>Team 3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«Lucky Seven»</a:t>
            </a:r>
          </a:p>
        </p:txBody>
      </p:sp>
      <p:sp>
        <p:nvSpPr>
          <p:cNvPr id="4" name="AutoShape 2" descr="FranticLogo"/>
          <p:cNvSpPr>
            <a:spLocks noChangeAspect="1" noChangeArrowheads="1"/>
          </p:cNvSpPr>
          <p:nvPr/>
        </p:nvSpPr>
        <p:spPr bwMode="auto">
          <a:xfrm>
            <a:off x="155574" y="-144463"/>
            <a:ext cx="4233545" cy="423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193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b="1" dirty="0"/>
              <a:t>Main </a:t>
            </a:r>
            <a:r>
              <a:rPr lang="de-CH" sz="4000" b="1" dirty="0" err="1" smtClean="0"/>
              <a:t>Procedure</a:t>
            </a:r>
            <a:endParaRPr lang="de-DE" sz="40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cs typeface="Calibri"/>
              </a:rPr>
              <a:t>Main </a:t>
            </a:r>
            <a:r>
              <a:rPr lang="de-CH" dirty="0" err="1" smtClean="0">
                <a:cs typeface="Calibri"/>
              </a:rPr>
              <a:t>application</a:t>
            </a:r>
            <a:endParaRPr lang="de-CH" dirty="0">
              <a:cs typeface="Calibri"/>
            </a:endParaRPr>
          </a:p>
          <a:p>
            <a:endParaRPr lang="de-CH" dirty="0">
              <a:cs typeface="Calibri"/>
            </a:endParaRPr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xmlns="" id="{8EAEE52F-324D-4031-90E6-68C309067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38" y="2847975"/>
            <a:ext cx="4171950" cy="2781300"/>
          </a:xfrm>
          <a:prstGeom prst="rect">
            <a:avLst/>
          </a:prstGeom>
        </p:spPr>
      </p:pic>
      <p:pic>
        <p:nvPicPr>
          <p:cNvPr id="11" name="Grafik 11" descr="Ein Bild, das Text, Schild, Zeichnung enthält.&#10;&#10;Beschreibung automatisch generiert.">
            <a:extLst>
              <a:ext uri="{FF2B5EF4-FFF2-40B4-BE49-F238E27FC236}">
                <a16:creationId xmlns:a16="http://schemas.microsoft.com/office/drawing/2014/main" xmlns="" id="{C3A8E470-4900-4656-AEEE-F87EBA38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0000">
            <a:off x="1459544" y="5048250"/>
            <a:ext cx="782962" cy="1231900"/>
          </a:xfrm>
          <a:prstGeom prst="rect">
            <a:avLst/>
          </a:prstGeom>
        </p:spPr>
      </p:pic>
      <p:pic>
        <p:nvPicPr>
          <p:cNvPr id="13" name="Grafik 13" descr="Ein Bild, das Schild, Straße, Text, draußen enthält.&#10;&#10;Beschreibung automatisch generiert.">
            <a:extLst>
              <a:ext uri="{FF2B5EF4-FFF2-40B4-BE49-F238E27FC236}">
                <a16:creationId xmlns:a16="http://schemas.microsoft.com/office/drawing/2014/main" xmlns="" id="{C3F72779-EEA9-4AB0-9FCF-C1263E010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300000">
            <a:off x="1688144" y="4629150"/>
            <a:ext cx="757562" cy="1212850"/>
          </a:xfrm>
          <a:prstGeom prst="rect">
            <a:avLst/>
          </a:prstGeom>
        </p:spPr>
      </p:pic>
      <p:pic>
        <p:nvPicPr>
          <p:cNvPr id="12" name="Grafik 12" descr="Ein Bild, das Text, Schild, Zeichnung enthält.&#10;&#10;Beschreibung automatisch generiert.">
            <a:extLst>
              <a:ext uri="{FF2B5EF4-FFF2-40B4-BE49-F238E27FC236}">
                <a16:creationId xmlns:a16="http://schemas.microsoft.com/office/drawing/2014/main" xmlns="" id="{EC554F20-C826-41ED-9F84-07171E9EA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760000">
            <a:off x="1796094" y="4133850"/>
            <a:ext cx="770262" cy="1219200"/>
          </a:xfrm>
          <a:prstGeom prst="rect">
            <a:avLst/>
          </a:prstGeom>
        </p:spPr>
      </p:pic>
      <p:pic>
        <p:nvPicPr>
          <p:cNvPr id="7" name="Grafik 7" descr="Ein Bild, das Text, Schild, Uhr, Zeichnung enthält.&#10;&#10;Beschreibung automatisch generiert.">
            <a:extLst>
              <a:ext uri="{FF2B5EF4-FFF2-40B4-BE49-F238E27FC236}">
                <a16:creationId xmlns:a16="http://schemas.microsoft.com/office/drawing/2014/main" xmlns="" id="{68CF1E4D-D016-476B-8D33-13B3BECAC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11969" y="3673475"/>
            <a:ext cx="789313" cy="1243013"/>
          </a:xfrm>
          <a:prstGeom prst="rect">
            <a:avLst/>
          </a:prstGeom>
        </p:spPr>
      </p:pic>
      <p:pic>
        <p:nvPicPr>
          <p:cNvPr id="8" name="Grafik 8" descr="Ein Bild, das Text, Schild, Zeichnung enthält.&#10;&#10;Beschreibung automatisch generiert.">
            <a:extLst>
              <a:ext uri="{FF2B5EF4-FFF2-40B4-BE49-F238E27FC236}">
                <a16:creationId xmlns:a16="http://schemas.microsoft.com/office/drawing/2014/main" xmlns="" id="{92ED02D4-1531-468F-A25A-6177C3C51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860000">
            <a:off x="1762918" y="3187873"/>
            <a:ext cx="789312" cy="1238250"/>
          </a:xfrm>
          <a:prstGeom prst="rect">
            <a:avLst/>
          </a:prstGeom>
        </p:spPr>
      </p:pic>
      <p:pic>
        <p:nvPicPr>
          <p:cNvPr id="10" name="Grafik 10" descr="Ein Bild, das Text, Schild, Zeichnung, Ende enthält.&#10;&#10;Beschreibung automatisch generiert.">
            <a:extLst>
              <a:ext uri="{FF2B5EF4-FFF2-40B4-BE49-F238E27FC236}">
                <a16:creationId xmlns:a16="http://schemas.microsoft.com/office/drawing/2014/main" xmlns="" id="{D6E7ED58-3BA7-4B64-98EE-2E29B1076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780000">
            <a:off x="1681794" y="2781300"/>
            <a:ext cx="770262" cy="1225550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xmlns="" id="{F4D43838-0D66-4CA2-97D9-D792FA9075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820000">
            <a:off x="1472244" y="2438400"/>
            <a:ext cx="782962" cy="1231900"/>
          </a:xfrm>
          <a:prstGeom prst="rect">
            <a:avLst/>
          </a:prstGeom>
        </p:spPr>
      </p:pic>
      <p:pic>
        <p:nvPicPr>
          <p:cNvPr id="29" name="Grafik 29" descr="Ein Bild, das Text enthält.&#10;&#10;Beschreibung automatisch generiert.">
            <a:extLst>
              <a:ext uri="{FF2B5EF4-FFF2-40B4-BE49-F238E27FC236}">
                <a16:creationId xmlns:a16="http://schemas.microsoft.com/office/drawing/2014/main" xmlns="" id="{75AC4CB1-FAA2-433B-BBB2-0EF980298A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7094" y="1828800"/>
            <a:ext cx="2764162" cy="4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4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b="1" dirty="0"/>
              <a:t>Main </a:t>
            </a:r>
            <a:r>
              <a:rPr lang="de-CH" sz="4000" b="1" dirty="0" err="1"/>
              <a:t>Procedure</a:t>
            </a:r>
            <a:endParaRPr lang="de-DE" sz="40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cs typeface="Calibri"/>
              </a:rPr>
              <a:t>Main </a:t>
            </a:r>
            <a:r>
              <a:rPr lang="de-CH" dirty="0" err="1" smtClean="0">
                <a:cs typeface="Calibri"/>
              </a:rPr>
              <a:t>application</a:t>
            </a:r>
            <a:endParaRPr lang="de-CH" dirty="0">
              <a:cs typeface="Calibri"/>
            </a:endParaRPr>
          </a:p>
          <a:p>
            <a:endParaRPr lang="de-CH" dirty="0">
              <a:cs typeface="Calibri"/>
            </a:endParaRPr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xmlns="" id="{8EAEE52F-324D-4031-90E6-68C309067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38" y="2847975"/>
            <a:ext cx="4171950" cy="2781300"/>
          </a:xfrm>
          <a:prstGeom prst="rect">
            <a:avLst/>
          </a:prstGeom>
        </p:spPr>
      </p:pic>
      <p:pic>
        <p:nvPicPr>
          <p:cNvPr id="11" name="Grafik 11" descr="Ein Bild, das Text, Schild, Zeichnung enthält.&#10;&#10;Beschreibung automatisch generiert.">
            <a:extLst>
              <a:ext uri="{FF2B5EF4-FFF2-40B4-BE49-F238E27FC236}">
                <a16:creationId xmlns:a16="http://schemas.microsoft.com/office/drawing/2014/main" xmlns="" id="{C3A8E470-4900-4656-AEEE-F87EBA38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0000">
            <a:off x="1459544" y="5048250"/>
            <a:ext cx="782962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9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b="1" dirty="0"/>
              <a:t>Main </a:t>
            </a:r>
            <a:r>
              <a:rPr lang="de-CH" sz="4000" b="1" dirty="0" err="1" smtClean="0"/>
              <a:t>Procedure</a:t>
            </a:r>
            <a:endParaRPr lang="de-DE" dirty="0">
              <a:ea typeface="+mj-lt"/>
              <a:cs typeface="+mj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CH" dirty="0">
              <a:cs typeface="Calibri"/>
            </a:endParaRPr>
          </a:p>
          <a:p>
            <a:endParaRPr lang="de-CH" dirty="0">
              <a:cs typeface="Calibri"/>
            </a:endParaRPr>
          </a:p>
        </p:txBody>
      </p:sp>
      <p:pic>
        <p:nvPicPr>
          <p:cNvPr id="26" name="Grafik 26">
            <a:extLst>
              <a:ext uri="{FF2B5EF4-FFF2-40B4-BE49-F238E27FC236}">
                <a16:creationId xmlns:a16="http://schemas.microsoft.com/office/drawing/2014/main" xmlns="" id="{74B7AD31-3B4F-432C-8EBD-FC230EAF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20955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6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b="1" dirty="0"/>
              <a:t>Further </a:t>
            </a:r>
            <a:r>
              <a:rPr lang="de-CH" sz="4000" b="1" dirty="0" err="1"/>
              <a:t>Requirements</a:t>
            </a:r>
            <a:endParaRPr lang="de-DE" sz="4000" b="1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xmlns="" id="{ACA448B4-29F8-4503-86F3-34434E178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95" b="11503"/>
          <a:stretch/>
        </p:blipFill>
        <p:spPr>
          <a:xfrm>
            <a:off x="1095375" y="1362329"/>
            <a:ext cx="2590801" cy="2459925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xmlns="" id="{416C8F20-062D-46C1-9B8D-258C0B82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1638300"/>
            <a:ext cx="1905000" cy="1905000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xmlns="" id="{2CF628B1-E772-400E-82C6-923FB42BE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" r="-1084" b="7769"/>
          <a:stretch/>
        </p:blipFill>
        <p:spPr>
          <a:xfrm>
            <a:off x="1228725" y="3909822"/>
            <a:ext cx="2365377" cy="2334224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xmlns="" id="{3B40B875-E70B-40B4-A60A-18D489412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500" y="3769101"/>
            <a:ext cx="2400300" cy="2418598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xmlns="" id="{08CF6F6D-6199-48F4-917A-166AC0AD0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400" y="1625600"/>
            <a:ext cx="1790700" cy="1790700"/>
          </a:xfrm>
          <a:prstGeom prst="rect">
            <a:avLst/>
          </a:prstGeom>
        </p:spPr>
      </p:pic>
      <p:pic>
        <p:nvPicPr>
          <p:cNvPr id="10" name="Grafik 10" descr="Ein Bild, das Pfeil enthält.&#10;&#10;Beschreibung automatisch generiert.">
            <a:extLst>
              <a:ext uri="{FF2B5EF4-FFF2-40B4-BE49-F238E27FC236}">
                <a16:creationId xmlns:a16="http://schemas.microsoft.com/office/drawing/2014/main" xmlns="" id="{31AFB804-523A-49CA-8B42-65903BC56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75" y="3654425"/>
            <a:ext cx="26098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9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F2644A-E1E3-47CB-9596-E47AD3DBC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222"/>
            <a:ext cx="10515600" cy="1325563"/>
          </a:xfrm>
        </p:spPr>
        <p:txBody>
          <a:bodyPr/>
          <a:lstStyle/>
          <a:p>
            <a:r>
              <a:rPr lang="en-US" sz="4000" b="1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F2E84F-BD8D-4BAB-A3D4-BDF36509C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9083"/>
            <a:ext cx="10515600" cy="31178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Team of 7</a:t>
            </a:r>
          </a:p>
          <a:p>
            <a:r>
              <a:rPr lang="en-US" dirty="0">
                <a:cs typeface="Calibri"/>
              </a:rPr>
              <a:t>Machine Learning and Artificial Intelligence</a:t>
            </a:r>
          </a:p>
          <a:p>
            <a:r>
              <a:rPr lang="en-US" dirty="0">
                <a:cs typeface="Calibri"/>
              </a:rPr>
              <a:t>Servers</a:t>
            </a:r>
          </a:p>
          <a:p>
            <a:r>
              <a:rPr lang="en-US" dirty="0">
                <a:cs typeface="Calibri"/>
              </a:rPr>
              <a:t>10 work weeks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1026" name="Picture 2" descr="NCSS - Resour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611157"/>
            <a:ext cx="714375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715AD9-C821-4B17-9C60-CCF787EB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BA4D19-2134-4B2E-AEC9-2DDC315B4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Machine learning complexity</a:t>
            </a:r>
          </a:p>
          <a:p>
            <a:r>
              <a:rPr lang="en-US" dirty="0">
                <a:cs typeface="Calibri"/>
              </a:rPr>
              <a:t>Server scaling</a:t>
            </a:r>
          </a:p>
          <a:p>
            <a:r>
              <a:rPr lang="en-US" dirty="0">
                <a:cs typeface="Calibri"/>
              </a:rPr>
              <a:t>Data security</a:t>
            </a:r>
          </a:p>
          <a:p>
            <a:r>
              <a:rPr lang="en-US" dirty="0">
                <a:cs typeface="Calibri"/>
              </a:rPr>
              <a:t>Game popularity</a:t>
            </a:r>
          </a:p>
        </p:txBody>
      </p:sp>
      <p:pic>
        <p:nvPicPr>
          <p:cNvPr id="2050" name="Picture 2" descr="Software Development Ris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943" y="2486645"/>
            <a:ext cx="5835534" cy="302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6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85C39E8-AAB7-4281-A350-A7C58A1C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 smtClean="0"/>
              <a:t>Project Outline</a:t>
            </a:r>
            <a:endParaRPr lang="de-DE" sz="4000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4976FB6-FE84-481F-8E95-76EB43F0C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58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M1: Project sketch</a:t>
            </a:r>
            <a:endParaRPr lang="de-DE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M2: Solution architecture, technical report 1</a:t>
            </a:r>
            <a:endParaRPr lang="de-DE" dirty="0"/>
          </a:p>
          <a:p>
            <a:r>
              <a:rPr lang="en-US" dirty="0">
                <a:ea typeface="+mn-lt"/>
                <a:cs typeface="+mn-lt"/>
              </a:rPr>
              <a:t>M3: Beta-Release, technical report 2</a:t>
            </a:r>
            <a:endParaRPr lang="de-DE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M4: Stable release</a:t>
            </a:r>
            <a:endParaRPr lang="de-DE" dirty="0"/>
          </a:p>
          <a:p>
            <a:r>
              <a:rPr lang="en-US" dirty="0">
                <a:ea typeface="+mn-lt"/>
                <a:cs typeface="+mn-lt"/>
              </a:rPr>
              <a:t>M5: General availability</a:t>
            </a:r>
            <a:endParaRPr lang="de-DE" dirty="0"/>
          </a:p>
          <a:p>
            <a:endParaRPr lang="de-DE" dirty="0">
              <a:cs typeface="Calibri"/>
            </a:endParaRPr>
          </a:p>
        </p:txBody>
      </p:sp>
      <p:pic>
        <p:nvPicPr>
          <p:cNvPr id="3074" name="Picture 2" descr="5 Project-Planning Tips to Help You Meet Your Goa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336" y="200487"/>
            <a:ext cx="4173586" cy="278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94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12698CF-5232-4609-BA13-545EC196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 err="1"/>
              <a:t>Feasibility</a:t>
            </a:r>
            <a:endParaRPr lang="de-DE" sz="4000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4B4853BA-DB34-4FD8-A78C-E52B1053CA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504541"/>
              </p:ext>
            </p:extLst>
          </p:nvPr>
        </p:nvGraphicFramePr>
        <p:xfrm>
          <a:off x="230312" y="1799940"/>
          <a:ext cx="5714999" cy="13568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3651">
                  <a:extLst>
                    <a:ext uri="{9D8B030D-6E8A-4147-A177-3AD203B41FA5}">
                      <a16:colId xmlns:a16="http://schemas.microsoft.com/office/drawing/2014/main" xmlns="" val="3813100215"/>
                    </a:ext>
                  </a:extLst>
                </a:gridCol>
                <a:gridCol w="1341348">
                  <a:extLst>
                    <a:ext uri="{9D8B030D-6E8A-4147-A177-3AD203B41FA5}">
                      <a16:colId xmlns:a16="http://schemas.microsoft.com/office/drawing/2014/main" xmlns="" val="1543751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Description of earnings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Amount in CHF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93960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Product sales (pre-order)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43106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Product sales (without pre-order)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52064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Merchandising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66354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Sponsors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510229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622B0B-D15D-42F5-8BF2-01881C94AF2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0F4FA151-4575-4EFB-9F07-8E37C4CC3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4596"/>
              </p:ext>
            </p:extLst>
          </p:nvPr>
        </p:nvGraphicFramePr>
        <p:xfrm>
          <a:off x="6247173" y="1795409"/>
          <a:ext cx="5725160" cy="1943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7490">
                  <a:extLst>
                    <a:ext uri="{9D8B030D-6E8A-4147-A177-3AD203B41FA5}">
                      <a16:colId xmlns:a16="http://schemas.microsoft.com/office/drawing/2014/main" xmlns="" val="3005431962"/>
                    </a:ext>
                  </a:extLst>
                </a:gridCol>
                <a:gridCol w="1677670">
                  <a:extLst>
                    <a:ext uri="{9D8B030D-6E8A-4147-A177-3AD203B41FA5}">
                      <a16:colId xmlns:a16="http://schemas.microsoft.com/office/drawing/2014/main" xmlns="" val="23811496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Description of expenditures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Amount in CHF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85609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Personnel costs (till beta release)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766609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Personnel costs (after beta release)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46936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Marketing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61587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Events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73183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Server costs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57573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Infrastructure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1158182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84215286-0EEC-4E0E-B235-F73D28763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452364"/>
              </p:ext>
            </p:extLst>
          </p:nvPr>
        </p:nvGraphicFramePr>
        <p:xfrm>
          <a:off x="288162" y="4424394"/>
          <a:ext cx="5725160" cy="10633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7490">
                  <a:extLst>
                    <a:ext uri="{9D8B030D-6E8A-4147-A177-3AD203B41FA5}">
                      <a16:colId xmlns:a16="http://schemas.microsoft.com/office/drawing/2014/main" xmlns="" val="328312320"/>
                    </a:ext>
                  </a:extLst>
                </a:gridCol>
                <a:gridCol w="1677670">
                  <a:extLst>
                    <a:ext uri="{9D8B030D-6E8A-4147-A177-3AD203B41FA5}">
                      <a16:colId xmlns:a16="http://schemas.microsoft.com/office/drawing/2014/main" xmlns="" val="26846970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Description sum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Amount in CHF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2409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Earnings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38643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Expenditure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189’000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88477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profit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10’000</a:t>
                      </a:r>
                      <a:endParaRPr lang="de-C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28475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73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b="1" dirty="0"/>
              <a:t>References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14895" y="1667678"/>
            <a:ext cx="5304905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[1] R. F. &amp;. C. KLG, „Rule Factory,“ [Online]. Available: </a:t>
            </a:r>
            <a:r>
              <a:rPr lang="en-US" sz="1800" dirty="0">
                <a:hlinkClick r:id="rId2"/>
              </a:rPr>
              <a:t>https://rulefactory.ch/en/frantic</a:t>
            </a:r>
            <a:r>
              <a:rPr lang="en-US" sz="1800" dirty="0" smtClean="0">
                <a:hlinkClick r:id="rId2"/>
              </a:rPr>
              <a:t>/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[</a:t>
            </a:r>
            <a:r>
              <a:rPr lang="en-US" sz="1800" dirty="0"/>
              <a:t>Accessed Sept. 27, 2020]. </a:t>
            </a:r>
            <a:endParaRPr lang="en-US" sz="1800" dirty="0" smtClean="0"/>
          </a:p>
          <a:p>
            <a:r>
              <a:rPr lang="en-US" sz="1800" dirty="0"/>
              <a:t>[2] S. </a:t>
            </a:r>
            <a:r>
              <a:rPr lang="en-US" sz="1800" dirty="0" err="1"/>
              <a:t>Rohner</a:t>
            </a:r>
            <a:r>
              <a:rPr lang="en-US" sz="1800" dirty="0"/>
              <a:t>, „FM1Today.ch,“ 12 September 2020. [Online]. Available: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www.fm1today.ch/ostschweiz/stgallen/frantic-hat-auch-schon-wehen-ausgeloest-139092655</a:t>
            </a:r>
            <a:r>
              <a:rPr lang="en-US" sz="1800" dirty="0" smtClean="0"/>
              <a:t> [</a:t>
            </a:r>
            <a:r>
              <a:rPr lang="en-US" sz="1800" dirty="0"/>
              <a:t>Accessed Sept. 26, 2020]. </a:t>
            </a:r>
            <a:endParaRPr lang="en-US" sz="1800" dirty="0" smtClean="0"/>
          </a:p>
          <a:p>
            <a:r>
              <a:rPr lang="en-US" sz="1800" dirty="0"/>
              <a:t>[3] Welcome to Steam. [Online]. Available: https://store.steampowered.com/?l=english (</a:t>
            </a:r>
            <a:r>
              <a:rPr lang="en-US" sz="1800" dirty="0">
                <a:hlinkClick r:id="rId4"/>
              </a:rPr>
              <a:t>https://store.steampowered.com/?l=english%22%20%5Ct%20%22_blank</a:t>
            </a:r>
            <a:r>
              <a:rPr lang="en-US" sz="1800" dirty="0" smtClean="0"/>
              <a:t>)</a:t>
            </a:r>
            <a:br>
              <a:rPr lang="en-US" sz="1800" dirty="0" smtClean="0"/>
            </a:br>
            <a:r>
              <a:rPr lang="en-US" sz="1800" dirty="0" smtClean="0"/>
              <a:t>[</a:t>
            </a:r>
            <a:r>
              <a:rPr lang="en-US" sz="1800" dirty="0"/>
              <a:t>Accessed Sept. 27, 2020] </a:t>
            </a:r>
            <a:endParaRPr lang="de-CH" sz="180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667678"/>
            <a:ext cx="5390804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[4] Uno on Steam. [Online]. Available: </a:t>
            </a:r>
            <a:r>
              <a:rPr lang="en-US" sz="1800" dirty="0">
                <a:hlinkClick r:id="rId5"/>
              </a:rPr>
              <a:t>https://</a:t>
            </a:r>
            <a:r>
              <a:rPr lang="en-US" sz="1800" dirty="0" smtClean="0">
                <a:hlinkClick r:id="rId5"/>
              </a:rPr>
              <a:t>store.steampowered.com/app/470220/UNO</a:t>
            </a:r>
            <a:r>
              <a:rPr lang="en-US" sz="1800" dirty="0" smtClean="0"/>
              <a:t> (</a:t>
            </a:r>
            <a:r>
              <a:rPr lang="en-US" sz="1800" dirty="0" smtClean="0">
                <a:hlinkClick r:id="rId6"/>
              </a:rPr>
              <a:t>https</a:t>
            </a:r>
            <a:r>
              <a:rPr lang="en-US" sz="1800" dirty="0">
                <a:hlinkClick r:id="rId6"/>
              </a:rPr>
              <a:t>://store.steampowered.com/app/470220/UNO%22%20%5Ct%20%22_blank</a:t>
            </a:r>
            <a:r>
              <a:rPr lang="en-US" sz="1800" dirty="0" smtClean="0"/>
              <a:t>) </a:t>
            </a:r>
            <a:br>
              <a:rPr lang="en-US" sz="1800" dirty="0" smtClean="0"/>
            </a:br>
            <a:r>
              <a:rPr lang="en-US" sz="1800" dirty="0" smtClean="0"/>
              <a:t>[</a:t>
            </a:r>
            <a:r>
              <a:rPr lang="en-US" sz="1800" dirty="0"/>
              <a:t>Accessed Sept. 27, 2020] </a:t>
            </a:r>
            <a:endParaRPr lang="en-US" sz="1800" dirty="0" smtClean="0"/>
          </a:p>
          <a:p>
            <a:r>
              <a:rPr lang="en-US" sz="1800" dirty="0"/>
              <a:t>[5] Tabletop Simulator on Steam. [Online]. </a:t>
            </a:r>
            <a:r>
              <a:rPr lang="en-US" sz="1800" dirty="0" smtClean="0"/>
              <a:t>Available</a:t>
            </a:r>
            <a:r>
              <a:rPr lang="en-US" sz="1800" dirty="0"/>
              <a:t>: </a:t>
            </a:r>
            <a:r>
              <a:rPr lang="en-US" sz="1800" dirty="0">
                <a:hlinkClick r:id="rId7"/>
              </a:rPr>
              <a:t>https://store.steampowered.com/app/286160/Tabletop_Simulator</a:t>
            </a:r>
            <a:r>
              <a:rPr lang="en-US" sz="1800" dirty="0" smtClean="0">
                <a:hlinkClick r:id="rId7"/>
              </a:rPr>
              <a:t>/</a:t>
            </a:r>
            <a:r>
              <a:rPr lang="en-US" sz="1800" dirty="0" smtClean="0"/>
              <a:t> (</a:t>
            </a:r>
            <a:r>
              <a:rPr lang="en-US" sz="1800" dirty="0">
                <a:hlinkClick r:id="rId8"/>
              </a:rPr>
              <a:t>https://store.steampowered.com/app/286160/Tabletop_Simulator/%22%20%5Ct%20%22_blank</a:t>
            </a:r>
            <a:r>
              <a:rPr lang="en-US" sz="1800" dirty="0" smtClean="0"/>
              <a:t>)</a:t>
            </a:r>
            <a:br>
              <a:rPr lang="en-US" sz="1800" dirty="0" smtClean="0"/>
            </a:br>
            <a:r>
              <a:rPr lang="en-US" sz="1800" dirty="0" smtClean="0"/>
              <a:t>[</a:t>
            </a:r>
            <a:r>
              <a:rPr lang="en-US" sz="1800" dirty="0"/>
              <a:t>Accessed Sept. 27, 2020] </a:t>
            </a:r>
            <a:endParaRPr lang="en-US" sz="1800" dirty="0" smtClean="0"/>
          </a:p>
          <a:p>
            <a:r>
              <a:rPr lang="en-US" sz="1800" dirty="0"/>
              <a:t>[6] UNO® - </a:t>
            </a:r>
            <a:r>
              <a:rPr lang="en-US" sz="1800" dirty="0" err="1"/>
              <a:t>AT_Ubisoft</a:t>
            </a:r>
            <a:r>
              <a:rPr lang="en-US" sz="1800" dirty="0"/>
              <a:t>. [Online]. </a:t>
            </a:r>
            <a:r>
              <a:rPr lang="en-US" sz="1800" dirty="0" smtClean="0"/>
              <a:t>Available</a:t>
            </a:r>
            <a:r>
              <a:rPr lang="en-US" sz="1800" dirty="0"/>
              <a:t>: </a:t>
            </a:r>
            <a:r>
              <a:rPr lang="en-US" sz="1800" dirty="0">
                <a:hlinkClick r:id="rId9"/>
              </a:rPr>
              <a:t>https://</a:t>
            </a:r>
            <a:r>
              <a:rPr lang="en-US" sz="1800" dirty="0" smtClean="0">
                <a:hlinkClick r:id="rId9"/>
              </a:rPr>
              <a:t>store.ubi.com/at/game?pid=57c19450ef3aa52a768b4567</a:t>
            </a:r>
            <a:r>
              <a:rPr lang="en-US" sz="1800" dirty="0" smtClean="0"/>
              <a:t> (</a:t>
            </a:r>
            <a:r>
              <a:rPr lang="en-US" sz="1800" dirty="0" smtClean="0">
                <a:hlinkClick r:id="rId10"/>
              </a:rPr>
              <a:t>https</a:t>
            </a:r>
            <a:r>
              <a:rPr lang="en-US" sz="1800" dirty="0">
                <a:hlinkClick r:id="rId10"/>
              </a:rPr>
              <a:t>://store.ubi.com/at/game?pid=57c19450ef3aa52a768b4567%22%20%5Ct%20%22_blank</a:t>
            </a:r>
            <a:r>
              <a:rPr lang="en-US" sz="1800" dirty="0" smtClean="0"/>
              <a:t>). </a:t>
            </a:r>
            <a:br>
              <a:rPr lang="en-US" sz="1800" dirty="0" smtClean="0"/>
            </a:br>
            <a:r>
              <a:rPr lang="en-US" sz="1800" dirty="0" smtClean="0"/>
              <a:t>[</a:t>
            </a:r>
            <a:r>
              <a:rPr lang="en-US" sz="1800" dirty="0"/>
              <a:t>Accessed Sept. 27, 2020]</a:t>
            </a:r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4965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github.zhaw.ch/avatars/u/2985?s=400&amp;u=bc9bffed749f24dbac3323c3b841e7cc4f1edf9d"/>
          <p:cNvSpPr>
            <a:spLocks noChangeAspect="1" noChangeArrowheads="1"/>
          </p:cNvSpPr>
          <p:nvPr/>
        </p:nvSpPr>
        <p:spPr bwMode="auto">
          <a:xfrm>
            <a:off x="4593069" y="233765"/>
            <a:ext cx="2479560" cy="247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" name="Textfeld 4"/>
          <p:cNvSpPr txBox="1"/>
          <p:nvPr/>
        </p:nvSpPr>
        <p:spPr>
          <a:xfrm>
            <a:off x="6324362" y="606055"/>
            <a:ext cx="20864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Erman </a:t>
            </a:r>
            <a:r>
              <a:rPr lang="de-CH" b="1" dirty="0" err="1" smtClean="0"/>
              <a:t>Zankov</a:t>
            </a:r>
            <a:endParaRPr lang="de-CH" b="1" dirty="0"/>
          </a:p>
          <a:p>
            <a:endParaRPr lang="de-CH" dirty="0" smtClean="0"/>
          </a:p>
          <a:p>
            <a:r>
              <a:rPr lang="de-CH" sz="1600" dirty="0" smtClean="0"/>
              <a:t>Ressource </a:t>
            </a:r>
            <a:r>
              <a:rPr lang="de-CH" sz="1600" dirty="0"/>
              <a:t>Manager </a:t>
            </a:r>
            <a:endParaRPr lang="de-CH" sz="1600" dirty="0" smtClean="0"/>
          </a:p>
          <a:p>
            <a:endParaRPr lang="de-CH" sz="1600" dirty="0"/>
          </a:p>
          <a:p>
            <a:r>
              <a:rPr lang="de-CH" sz="1600" dirty="0" smtClean="0"/>
              <a:t>aka </a:t>
            </a:r>
            <a:r>
              <a:rPr lang="de-CH" sz="1600" dirty="0"/>
              <a:t>Skyscraper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324362" y="2384100"/>
            <a:ext cx="2086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Gökhan</a:t>
            </a:r>
            <a:r>
              <a:rPr lang="en-US" b="1" dirty="0" smtClean="0"/>
              <a:t> Bag</a:t>
            </a:r>
          </a:p>
          <a:p>
            <a:endParaRPr lang="en-US" dirty="0"/>
          </a:p>
          <a:p>
            <a:r>
              <a:rPr lang="en-US" sz="1600" dirty="0" smtClean="0"/>
              <a:t>Head </a:t>
            </a:r>
            <a:r>
              <a:rPr lang="en-US" sz="1600" dirty="0"/>
              <a:t>of Development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aka </a:t>
            </a:r>
            <a:r>
              <a:rPr lang="en-US" sz="1600" dirty="0"/>
              <a:t>walking </a:t>
            </a:r>
            <a:r>
              <a:rPr lang="en-US" sz="1600" dirty="0" err="1"/>
              <a:t>StackOverflow</a:t>
            </a:r>
            <a:endParaRPr lang="de-CH" sz="1600" dirty="0"/>
          </a:p>
        </p:txBody>
      </p:sp>
      <p:sp>
        <p:nvSpPr>
          <p:cNvPr id="9" name="Textfeld 8"/>
          <p:cNvSpPr txBox="1"/>
          <p:nvPr/>
        </p:nvSpPr>
        <p:spPr>
          <a:xfrm>
            <a:off x="6292280" y="4401217"/>
            <a:ext cx="20864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Joel Plambeck</a:t>
            </a:r>
          </a:p>
          <a:p>
            <a:endParaRPr lang="de-CH" dirty="0" smtClean="0"/>
          </a:p>
          <a:p>
            <a:r>
              <a:rPr lang="de-CH" sz="1600" dirty="0" smtClean="0"/>
              <a:t>First </a:t>
            </a:r>
            <a:r>
              <a:rPr lang="de-CH" sz="1600" dirty="0"/>
              <a:t>Executive </a:t>
            </a:r>
            <a:r>
              <a:rPr lang="de-CH" sz="1600" dirty="0" err="1"/>
              <a:t>Programmer</a:t>
            </a:r>
            <a:r>
              <a:rPr lang="de-CH" sz="1600" dirty="0"/>
              <a:t> </a:t>
            </a:r>
            <a:endParaRPr lang="de-CH" sz="1600" dirty="0" smtClean="0"/>
          </a:p>
          <a:p>
            <a:endParaRPr lang="de-CH" sz="1600" dirty="0" smtClean="0"/>
          </a:p>
          <a:p>
            <a:r>
              <a:rPr lang="de-CH" sz="1600" dirty="0" smtClean="0"/>
              <a:t>aka </a:t>
            </a:r>
            <a:r>
              <a:rPr lang="de-CH" sz="1600" dirty="0" err="1"/>
              <a:t>Dätschmeister</a:t>
            </a:r>
            <a:endParaRPr lang="de-CH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9" y="437835"/>
            <a:ext cx="1726850" cy="17268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948" y="374073"/>
            <a:ext cx="1785199" cy="178519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/>
          <a:srcRect l="16039" t="36044" r="4437" b="4600"/>
          <a:stretch/>
        </p:blipFill>
        <p:spPr>
          <a:xfrm>
            <a:off x="340472" y="4308885"/>
            <a:ext cx="1726277" cy="1717964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066749" y="576130"/>
            <a:ext cx="20864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Samuel Stalder</a:t>
            </a:r>
          </a:p>
          <a:p>
            <a:endParaRPr lang="de-CH" dirty="0"/>
          </a:p>
          <a:p>
            <a:r>
              <a:rPr lang="de-CH" sz="1600" dirty="0" smtClean="0"/>
              <a:t>Project </a:t>
            </a:r>
            <a:r>
              <a:rPr lang="de-CH" sz="1600" dirty="0"/>
              <a:t>Manager </a:t>
            </a:r>
            <a:endParaRPr lang="de-CH" sz="1600" dirty="0" smtClean="0"/>
          </a:p>
          <a:p>
            <a:endParaRPr lang="de-CH" sz="1600" dirty="0"/>
          </a:p>
          <a:p>
            <a:r>
              <a:rPr lang="de-CH" sz="1600" dirty="0" smtClean="0"/>
              <a:t>aka </a:t>
            </a:r>
            <a:r>
              <a:rPr lang="de-CH" sz="1600" dirty="0"/>
              <a:t>Master </a:t>
            </a:r>
            <a:r>
              <a:rPr lang="de-CH" sz="1600" dirty="0" err="1"/>
              <a:t>of</a:t>
            </a:r>
            <a:r>
              <a:rPr lang="de-CH" sz="1600" dirty="0"/>
              <a:t> </a:t>
            </a:r>
            <a:r>
              <a:rPr lang="de-CH" sz="1600" dirty="0" err="1"/>
              <a:t>Disaster</a:t>
            </a:r>
            <a:endParaRPr lang="de-CH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2066749" y="2344903"/>
            <a:ext cx="20864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Lukas Zoss</a:t>
            </a:r>
          </a:p>
          <a:p>
            <a:endParaRPr lang="en-US" dirty="0"/>
          </a:p>
          <a:p>
            <a:r>
              <a:rPr lang="en-US" sz="1600" dirty="0" smtClean="0"/>
              <a:t>Assistant </a:t>
            </a:r>
            <a:r>
              <a:rPr lang="en-US" sz="1600" dirty="0"/>
              <a:t>Project Manager 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aka </a:t>
            </a:r>
            <a:r>
              <a:rPr lang="en-US" sz="1600" dirty="0"/>
              <a:t>Made in China</a:t>
            </a:r>
            <a:endParaRPr lang="de-CH" sz="1400" dirty="0"/>
          </a:p>
        </p:txBody>
      </p:sp>
      <p:sp>
        <p:nvSpPr>
          <p:cNvPr id="18" name="Textfeld 17"/>
          <p:cNvSpPr txBox="1"/>
          <p:nvPr/>
        </p:nvSpPr>
        <p:spPr>
          <a:xfrm>
            <a:off x="2066749" y="4316703"/>
            <a:ext cx="20864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Tobias </a:t>
            </a:r>
            <a:r>
              <a:rPr lang="en-US" b="1" dirty="0" err="1" smtClean="0"/>
              <a:t>Ritscher</a:t>
            </a:r>
            <a:r>
              <a:rPr lang="en-US" b="1" dirty="0" smtClean="0"/>
              <a:t> </a:t>
            </a:r>
          </a:p>
          <a:p>
            <a:endParaRPr lang="en-US" sz="1600" b="1" dirty="0"/>
          </a:p>
          <a:p>
            <a:r>
              <a:rPr lang="en-US" sz="1600" dirty="0" smtClean="0"/>
              <a:t>Senior </a:t>
            </a:r>
            <a:r>
              <a:rPr lang="en-US" sz="1600" dirty="0"/>
              <a:t>Software Engineer specialized in Frantic® Mechanics 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aka </a:t>
            </a:r>
            <a:r>
              <a:rPr lang="en-US" sz="1600" dirty="0"/>
              <a:t>Diseased Penguin</a:t>
            </a:r>
            <a:endParaRPr lang="de-CH" sz="14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t="37609" r="37192" b="-1"/>
          <a:stretch/>
        </p:blipFill>
        <p:spPr>
          <a:xfrm>
            <a:off x="4591439" y="437835"/>
            <a:ext cx="1732923" cy="1721437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9598948" y="2159272"/>
            <a:ext cx="20864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Nikita </a:t>
            </a:r>
            <a:r>
              <a:rPr lang="en-US" b="1" dirty="0" err="1" smtClean="0"/>
              <a:t>Smailov</a:t>
            </a:r>
            <a:endParaRPr lang="en-US" b="1" dirty="0" smtClean="0"/>
          </a:p>
          <a:p>
            <a:endParaRPr lang="en-US" dirty="0" smtClean="0"/>
          </a:p>
          <a:p>
            <a:r>
              <a:rPr lang="en-US" sz="1600" dirty="0" smtClean="0"/>
              <a:t>Competitive </a:t>
            </a:r>
            <a:r>
              <a:rPr lang="en-US" sz="1600" dirty="0"/>
              <a:t>Analysis Specialist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aka </a:t>
            </a:r>
            <a:r>
              <a:rPr lang="en-US" sz="1600" dirty="0"/>
              <a:t>The Lucky </a:t>
            </a:r>
            <a:r>
              <a:rPr lang="en-US" sz="1600" dirty="0" smtClean="0"/>
              <a:t>One</a:t>
            </a:r>
            <a:endParaRPr lang="de-CH" sz="1200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6"/>
          <a:srcRect l="22339" t="4209" r="14461"/>
          <a:stretch/>
        </p:blipFill>
        <p:spPr>
          <a:xfrm>
            <a:off x="4591439" y="4308885"/>
            <a:ext cx="1700841" cy="1717964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899" y="2340726"/>
            <a:ext cx="1717964" cy="171796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8"/>
          <a:srcRect t="21697" r="41030"/>
          <a:stretch/>
        </p:blipFill>
        <p:spPr>
          <a:xfrm>
            <a:off x="4595818" y="2347730"/>
            <a:ext cx="1728544" cy="17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6523" y="441649"/>
            <a:ext cx="4165502" cy="1032589"/>
          </a:xfrm>
        </p:spPr>
        <p:txBody>
          <a:bodyPr>
            <a:normAutofit/>
          </a:bodyPr>
          <a:lstStyle/>
          <a:p>
            <a:pPr algn="r"/>
            <a:r>
              <a:rPr lang="de-CH" sz="4000" b="1" dirty="0"/>
              <a:t>Content</a:t>
            </a:r>
            <a:endParaRPr lang="de-CH" sz="3600" b="1" dirty="0">
              <a:cs typeface="Calibri Ligh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1125415"/>
            <a:ext cx="6172200" cy="505619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de-CH" sz="2800" dirty="0" err="1"/>
              <a:t>Introduction</a:t>
            </a:r>
            <a:endParaRPr lang="de-CH" sz="2800" dirty="0"/>
          </a:p>
          <a:p>
            <a:r>
              <a:rPr lang="de-CH" sz="2800" dirty="0" err="1"/>
              <a:t>Idea</a:t>
            </a:r>
            <a:endParaRPr lang="de-CH" sz="2800" dirty="0">
              <a:cs typeface="Calibri"/>
            </a:endParaRPr>
          </a:p>
          <a:p>
            <a:r>
              <a:rPr lang="de-CH" sz="2800" dirty="0"/>
              <a:t>Customer Values</a:t>
            </a:r>
            <a:endParaRPr lang="de-CH" sz="2800" dirty="0">
              <a:cs typeface="Calibri"/>
            </a:endParaRPr>
          </a:p>
          <a:p>
            <a:r>
              <a:rPr lang="de-CH" sz="2800" dirty="0"/>
              <a:t>Market Analysis</a:t>
            </a:r>
            <a:endParaRPr lang="de-CH" sz="2800" dirty="0">
              <a:cs typeface="Calibri"/>
            </a:endParaRPr>
          </a:p>
          <a:p>
            <a:r>
              <a:rPr lang="de-CH" sz="2800" dirty="0"/>
              <a:t>Main </a:t>
            </a:r>
            <a:r>
              <a:rPr lang="de-CH" sz="2800" dirty="0" err="1"/>
              <a:t>Procedure</a:t>
            </a:r>
            <a:endParaRPr lang="de-CH" sz="2800" dirty="0">
              <a:cs typeface="Calibri"/>
            </a:endParaRPr>
          </a:p>
          <a:p>
            <a:r>
              <a:rPr lang="de-CH" sz="2800" dirty="0">
                <a:cs typeface="Calibri"/>
              </a:rPr>
              <a:t>Further </a:t>
            </a:r>
            <a:r>
              <a:rPr lang="de-CH" sz="2800" dirty="0" err="1">
                <a:cs typeface="Calibri"/>
              </a:rPr>
              <a:t>Requirements</a:t>
            </a:r>
            <a:endParaRPr lang="de-CH" sz="2800" dirty="0">
              <a:cs typeface="Calibri"/>
            </a:endParaRPr>
          </a:p>
          <a:p>
            <a:r>
              <a:rPr lang="de-CH" sz="2800" dirty="0" err="1">
                <a:cs typeface="Calibri"/>
              </a:rPr>
              <a:t>Ressources</a:t>
            </a:r>
            <a:endParaRPr lang="de-CH" sz="2800" dirty="0">
              <a:cs typeface="Calibri"/>
            </a:endParaRPr>
          </a:p>
          <a:p>
            <a:r>
              <a:rPr lang="de-CH" sz="2800" dirty="0" err="1" smtClean="0">
                <a:cs typeface="Calibri"/>
              </a:rPr>
              <a:t>Risks</a:t>
            </a:r>
            <a:endParaRPr lang="de-CH" sz="2800" dirty="0" smtClean="0">
              <a:cs typeface="Calibri"/>
            </a:endParaRPr>
          </a:p>
          <a:p>
            <a:r>
              <a:rPr lang="de-CH" sz="2800" dirty="0" smtClean="0">
                <a:cs typeface="Calibri"/>
              </a:rPr>
              <a:t>Project Outline</a:t>
            </a:r>
          </a:p>
          <a:p>
            <a:r>
              <a:rPr lang="de-CH" sz="2800" dirty="0" err="1" smtClean="0">
                <a:cs typeface="Calibri"/>
              </a:rPr>
              <a:t>Feasibility</a:t>
            </a:r>
            <a:endParaRPr lang="de-CH" sz="2800" dirty="0" smtClean="0">
              <a:cs typeface="Calibri"/>
            </a:endParaRPr>
          </a:p>
          <a:p>
            <a:r>
              <a:rPr lang="de-CH" sz="2800" dirty="0" err="1" smtClean="0">
                <a:cs typeface="Calibri"/>
              </a:rPr>
              <a:t>Refrences</a:t>
            </a:r>
            <a:endParaRPr lang="de-CH" sz="2800" dirty="0">
              <a:cs typeface="Calibri"/>
            </a:endParaRPr>
          </a:p>
          <a:p>
            <a:endParaRPr lang="de-CH" sz="2800" dirty="0"/>
          </a:p>
          <a:p>
            <a:endParaRPr lang="de-CH" sz="2800" dirty="0"/>
          </a:p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0" y="2052893"/>
            <a:ext cx="4128715" cy="4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3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5F4D120-3921-42A8-A063-46B023CB0C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xmlns="" id="{067EA676-0407-6442-BD7D-56AD656DB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37" b="1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D01B3E5-85F4-41A9-A504-D5E6268DE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484" y="2546823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/>
              <a:t>Introduction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206080DA-6222-214D-8F00-978DE69B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27" y="4220225"/>
            <a:ext cx="795413" cy="79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letto">
            <a:extLst>
              <a:ext uri="{FF2B5EF4-FFF2-40B4-BE49-F238E27FC236}">
                <a16:creationId xmlns:a16="http://schemas.microsoft.com/office/drawing/2014/main" xmlns="" id="{A4444B0B-5ABA-444B-AEC3-7444886F4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96" y="4220225"/>
            <a:ext cx="2367300" cy="79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46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3ADF837B-FF44-684C-9A48-57A49F675BB7}"/>
              </a:ext>
            </a:extLst>
          </p:cNvPr>
          <p:cNvGrpSpPr/>
          <p:nvPr/>
        </p:nvGrpSpPr>
        <p:grpSpPr>
          <a:xfrm>
            <a:off x="5371498" y="782373"/>
            <a:ext cx="4729763" cy="4675451"/>
            <a:chOff x="5371498" y="782373"/>
            <a:chExt cx="4729763" cy="4675451"/>
          </a:xfrm>
        </p:grpSpPr>
        <p:pic>
          <p:nvPicPr>
            <p:cNvPr id="11" name="Grafik 10" descr="Besprechung">
              <a:extLst>
                <a:ext uri="{FF2B5EF4-FFF2-40B4-BE49-F238E27FC236}">
                  <a16:creationId xmlns:a16="http://schemas.microsoft.com/office/drawing/2014/main" xmlns="" id="{C86088BE-10A5-3C4B-A22B-69E8ECFF0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371498" y="782373"/>
              <a:ext cx="4729763" cy="4675451"/>
            </a:xfrm>
            <a:prstGeom prst="rect">
              <a:avLst/>
            </a:prstGeom>
          </p:spPr>
        </p:pic>
        <p:pic>
          <p:nvPicPr>
            <p:cNvPr id="12" name="Grafik 6" descr="Ein Bild, das Text enthält.&#10;&#10;Beschreibung automatisch generiert.">
              <a:extLst>
                <a:ext uri="{FF2B5EF4-FFF2-40B4-BE49-F238E27FC236}">
                  <a16:creationId xmlns:a16="http://schemas.microsoft.com/office/drawing/2014/main" xmlns="" id="{79BCEDEC-E2F9-D04A-B334-5DE5C5A6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147" y="3311659"/>
              <a:ext cx="1811919" cy="1207946"/>
            </a:xfrm>
            <a:prstGeom prst="rect">
              <a:avLst/>
            </a:prstGeom>
          </p:spPr>
        </p:pic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xmlns="" id="{D6DCD712-5BE1-6D4E-8D30-86543CB7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2546823"/>
            <a:ext cx="3948269" cy="13352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/>
              <a:t>Introduction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0C97D354-A929-6E47-AE04-B16C904FB12A}"/>
              </a:ext>
            </a:extLst>
          </p:cNvPr>
          <p:cNvGrpSpPr/>
          <p:nvPr/>
        </p:nvGrpSpPr>
        <p:grpSpPr>
          <a:xfrm>
            <a:off x="4204248" y="-206262"/>
            <a:ext cx="7064262" cy="7109572"/>
            <a:chOff x="4204248" y="-206262"/>
            <a:chExt cx="7064262" cy="7109572"/>
          </a:xfrm>
        </p:grpSpPr>
        <p:pic>
          <p:nvPicPr>
            <p:cNvPr id="8" name="Grafik 7" descr="Verbotsschild">
              <a:extLst>
                <a:ext uri="{FF2B5EF4-FFF2-40B4-BE49-F238E27FC236}">
                  <a16:creationId xmlns:a16="http://schemas.microsoft.com/office/drawing/2014/main" xmlns="" id="{1051D1AD-940C-5240-AD4B-9F39A2B45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204248" y="-206262"/>
              <a:ext cx="7064262" cy="7064262"/>
            </a:xfrm>
            <a:prstGeom prst="rect">
              <a:avLst/>
            </a:prstGeom>
          </p:spPr>
        </p:pic>
        <p:sp>
          <p:nvSpPr>
            <p:cNvPr id="9" name="Titel 1">
              <a:extLst>
                <a:ext uri="{FF2B5EF4-FFF2-40B4-BE49-F238E27FC236}">
                  <a16:creationId xmlns:a16="http://schemas.microsoft.com/office/drawing/2014/main" xmlns="" id="{AA6FE7D8-2561-444B-8B65-D550B85ADCB0}"/>
                </a:ext>
              </a:extLst>
            </p:cNvPr>
            <p:cNvSpPr txBox="1">
              <a:spLocks/>
            </p:cNvSpPr>
            <p:nvPr/>
          </p:nvSpPr>
          <p:spPr>
            <a:xfrm>
              <a:off x="5990817" y="6173533"/>
              <a:ext cx="3491124" cy="72977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>
                  <a:solidFill>
                    <a:srgbClr val="FF0000"/>
                  </a:solidFill>
                </a:rPr>
                <a:t>Pandemic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7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A55EBE92-49C5-DE4E-9BF6-2E2234D3288E}"/>
              </a:ext>
            </a:extLst>
          </p:cNvPr>
          <p:cNvGrpSpPr/>
          <p:nvPr/>
        </p:nvGrpSpPr>
        <p:grpSpPr>
          <a:xfrm>
            <a:off x="8471095" y="3702284"/>
            <a:ext cx="2893126" cy="2893126"/>
            <a:chOff x="4542490" y="862580"/>
            <a:chExt cx="2893126" cy="2893126"/>
          </a:xfrm>
        </p:grpSpPr>
        <p:pic>
          <p:nvPicPr>
            <p:cNvPr id="11" name="Grafik 10" descr="Benutzer">
              <a:extLst>
                <a:ext uri="{FF2B5EF4-FFF2-40B4-BE49-F238E27FC236}">
                  <a16:creationId xmlns:a16="http://schemas.microsoft.com/office/drawing/2014/main" xmlns="" id="{A1E25432-235B-E249-A3B3-7CD879493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722361" y="1131327"/>
              <a:ext cx="1173597" cy="1173597"/>
            </a:xfrm>
            <a:prstGeom prst="rect">
              <a:avLst/>
            </a:prstGeom>
          </p:spPr>
        </p:pic>
        <p:pic>
          <p:nvPicPr>
            <p:cNvPr id="12" name="Grafik 11" descr="Badewanne">
              <a:extLst>
                <a:ext uri="{FF2B5EF4-FFF2-40B4-BE49-F238E27FC236}">
                  <a16:creationId xmlns:a16="http://schemas.microsoft.com/office/drawing/2014/main" xmlns="" id="{FD09E0F9-63C1-1049-AF65-9E76BB89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542490" y="862580"/>
              <a:ext cx="2893126" cy="2893126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xmlns="" id="{30F7780B-4CCD-594E-BA2A-D4562916EAC4}"/>
              </a:ext>
            </a:extLst>
          </p:cNvPr>
          <p:cNvGrpSpPr/>
          <p:nvPr/>
        </p:nvGrpSpPr>
        <p:grpSpPr>
          <a:xfrm>
            <a:off x="4788532" y="4029024"/>
            <a:ext cx="2619447" cy="1748857"/>
            <a:chOff x="1354911" y="4145476"/>
            <a:chExt cx="2619447" cy="1748857"/>
          </a:xfrm>
        </p:grpSpPr>
        <p:pic>
          <p:nvPicPr>
            <p:cNvPr id="14" name="Grafik 13" descr="Benutzer">
              <a:extLst>
                <a:ext uri="{FF2B5EF4-FFF2-40B4-BE49-F238E27FC236}">
                  <a16:creationId xmlns:a16="http://schemas.microsoft.com/office/drawing/2014/main" xmlns="" id="{BD617899-0D65-274C-99C2-21593C25B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822391" y="4979933"/>
              <a:ext cx="914400" cy="914400"/>
            </a:xfrm>
            <a:prstGeom prst="rect">
              <a:avLst/>
            </a:prstGeom>
          </p:spPr>
        </p:pic>
        <p:sp>
          <p:nvSpPr>
            <p:cNvPr id="15" name="Grafik 21" descr="Zelt">
              <a:extLst>
                <a:ext uri="{FF2B5EF4-FFF2-40B4-BE49-F238E27FC236}">
                  <a16:creationId xmlns:a16="http://schemas.microsoft.com/office/drawing/2014/main" xmlns="" id="{8DFBF6E7-6E6B-4542-822B-65B7F399CA2B}"/>
                </a:ext>
              </a:extLst>
            </p:cNvPr>
            <p:cNvSpPr/>
            <p:nvPr/>
          </p:nvSpPr>
          <p:spPr>
            <a:xfrm>
              <a:off x="1354911" y="4145476"/>
              <a:ext cx="2619447" cy="1716687"/>
            </a:xfrm>
            <a:custGeom>
              <a:avLst/>
              <a:gdLst>
                <a:gd name="connsiteX0" fmla="*/ 2619448 w 2619447"/>
                <a:gd name="connsiteY0" fmla="*/ 1716688 h 1716687"/>
                <a:gd name="connsiteX1" fmla="*/ 2619448 w 2619447"/>
                <a:gd name="connsiteY1" fmla="*/ 1651202 h 1716687"/>
                <a:gd name="connsiteX2" fmla="*/ 2403802 w 2619447"/>
                <a:gd name="connsiteY2" fmla="*/ 1651202 h 1716687"/>
                <a:gd name="connsiteX3" fmla="*/ 2577111 w 2619447"/>
                <a:gd name="connsiteY3" fmla="*/ 1477892 h 1716687"/>
                <a:gd name="connsiteX4" fmla="*/ 2530812 w 2619447"/>
                <a:gd name="connsiteY4" fmla="*/ 1431594 h 1716687"/>
                <a:gd name="connsiteX5" fmla="*/ 2311204 w 2619447"/>
                <a:gd name="connsiteY5" fmla="*/ 1651202 h 1716687"/>
                <a:gd name="connsiteX6" fmla="*/ 2310451 w 2619447"/>
                <a:gd name="connsiteY6" fmla="*/ 1651202 h 1716687"/>
                <a:gd name="connsiteX7" fmla="*/ 1309724 w 2619447"/>
                <a:gd name="connsiteY7" fmla="*/ 0 h 1716687"/>
                <a:gd name="connsiteX8" fmla="*/ 308997 w 2619447"/>
                <a:gd name="connsiteY8" fmla="*/ 1651202 h 1716687"/>
                <a:gd name="connsiteX9" fmla="*/ 308243 w 2619447"/>
                <a:gd name="connsiteY9" fmla="*/ 1651202 h 1716687"/>
                <a:gd name="connsiteX10" fmla="*/ 88636 w 2619447"/>
                <a:gd name="connsiteY10" fmla="*/ 1431594 h 1716687"/>
                <a:gd name="connsiteX11" fmla="*/ 42337 w 2619447"/>
                <a:gd name="connsiteY11" fmla="*/ 1477892 h 1716687"/>
                <a:gd name="connsiteX12" fmla="*/ 215646 w 2619447"/>
                <a:gd name="connsiteY12" fmla="*/ 1651202 h 1716687"/>
                <a:gd name="connsiteX13" fmla="*/ 0 w 2619447"/>
                <a:gd name="connsiteY13" fmla="*/ 1651202 h 1716687"/>
                <a:gd name="connsiteX14" fmla="*/ 0 w 2619447"/>
                <a:gd name="connsiteY14" fmla="*/ 1716688 h 1716687"/>
                <a:gd name="connsiteX15" fmla="*/ 1949786 w 2619447"/>
                <a:gd name="connsiteY15" fmla="*/ 1651202 h 1716687"/>
                <a:gd name="connsiteX16" fmla="*/ 1342467 w 2619447"/>
                <a:gd name="connsiteY16" fmla="*/ 649263 h 1716687"/>
                <a:gd name="connsiteX17" fmla="*/ 1342467 w 2619447"/>
                <a:gd name="connsiteY17" fmla="*/ 181528 h 1716687"/>
                <a:gd name="connsiteX18" fmla="*/ 1343089 w 2619447"/>
                <a:gd name="connsiteY18" fmla="*/ 181528 h 1716687"/>
                <a:gd name="connsiteX19" fmla="*/ 2233865 w 2619447"/>
                <a:gd name="connsiteY19" fmla="*/ 1651202 h 1716687"/>
                <a:gd name="connsiteX20" fmla="*/ 1342467 w 2619447"/>
                <a:gd name="connsiteY20" fmla="*/ 775520 h 1716687"/>
                <a:gd name="connsiteX21" fmla="*/ 1873200 w 2619447"/>
                <a:gd name="connsiteY21" fmla="*/ 1651202 h 1716687"/>
                <a:gd name="connsiteX22" fmla="*/ 1342467 w 2619447"/>
                <a:gd name="connsiteY22" fmla="*/ 1651202 h 1716687"/>
                <a:gd name="connsiteX23" fmla="*/ 1276981 w 2619447"/>
                <a:gd name="connsiteY23" fmla="*/ 181528 h 1716687"/>
                <a:gd name="connsiteX24" fmla="*/ 1276981 w 2619447"/>
                <a:gd name="connsiteY24" fmla="*/ 1651202 h 1716687"/>
                <a:gd name="connsiteX25" fmla="*/ 385583 w 2619447"/>
                <a:gd name="connsiteY25" fmla="*/ 1651202 h 1716687"/>
                <a:gd name="connsiteX26" fmla="*/ 1276359 w 2619447"/>
                <a:gd name="connsiteY26" fmla="*/ 181364 h 1716687"/>
                <a:gd name="connsiteX27" fmla="*/ 1276981 w 2619447"/>
                <a:gd name="connsiteY27" fmla="*/ 181528 h 171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19447" h="1716687">
                  <a:moveTo>
                    <a:pt x="2619448" y="1716688"/>
                  </a:moveTo>
                  <a:lnTo>
                    <a:pt x="2619448" y="1651202"/>
                  </a:lnTo>
                  <a:lnTo>
                    <a:pt x="2403802" y="1651202"/>
                  </a:lnTo>
                  <a:lnTo>
                    <a:pt x="2577111" y="1477892"/>
                  </a:lnTo>
                  <a:lnTo>
                    <a:pt x="2530812" y="1431594"/>
                  </a:lnTo>
                  <a:lnTo>
                    <a:pt x="2311204" y="1651202"/>
                  </a:lnTo>
                  <a:lnTo>
                    <a:pt x="2310451" y="1651202"/>
                  </a:lnTo>
                  <a:lnTo>
                    <a:pt x="1309724" y="0"/>
                  </a:lnTo>
                  <a:lnTo>
                    <a:pt x="308997" y="1651202"/>
                  </a:lnTo>
                  <a:lnTo>
                    <a:pt x="308243" y="1651202"/>
                  </a:lnTo>
                  <a:lnTo>
                    <a:pt x="88636" y="1431594"/>
                  </a:lnTo>
                  <a:lnTo>
                    <a:pt x="42337" y="1477892"/>
                  </a:lnTo>
                  <a:lnTo>
                    <a:pt x="215646" y="1651202"/>
                  </a:lnTo>
                  <a:lnTo>
                    <a:pt x="0" y="1651202"/>
                  </a:lnTo>
                  <a:lnTo>
                    <a:pt x="0" y="1716688"/>
                  </a:lnTo>
                  <a:close/>
                  <a:moveTo>
                    <a:pt x="1949786" y="1651202"/>
                  </a:moveTo>
                  <a:lnTo>
                    <a:pt x="1342467" y="649263"/>
                  </a:lnTo>
                  <a:lnTo>
                    <a:pt x="1342467" y="181528"/>
                  </a:lnTo>
                  <a:cubicBezTo>
                    <a:pt x="1342467" y="180873"/>
                    <a:pt x="1342729" y="180807"/>
                    <a:pt x="1343089" y="181528"/>
                  </a:cubicBezTo>
                  <a:lnTo>
                    <a:pt x="2233865" y="1651202"/>
                  </a:lnTo>
                  <a:close/>
                  <a:moveTo>
                    <a:pt x="1342467" y="775520"/>
                  </a:moveTo>
                  <a:lnTo>
                    <a:pt x="1873200" y="1651202"/>
                  </a:lnTo>
                  <a:lnTo>
                    <a:pt x="1342467" y="1651202"/>
                  </a:lnTo>
                  <a:close/>
                  <a:moveTo>
                    <a:pt x="1276981" y="181528"/>
                  </a:moveTo>
                  <a:lnTo>
                    <a:pt x="1276981" y="1651202"/>
                  </a:lnTo>
                  <a:lnTo>
                    <a:pt x="385583" y="1651202"/>
                  </a:lnTo>
                  <a:lnTo>
                    <a:pt x="1276359" y="181364"/>
                  </a:lnTo>
                  <a:cubicBezTo>
                    <a:pt x="1276719" y="180807"/>
                    <a:pt x="1276981" y="181037"/>
                    <a:pt x="1276981" y="181528"/>
                  </a:cubicBezTo>
                  <a:close/>
                </a:path>
              </a:pathLst>
            </a:custGeom>
            <a:solidFill>
              <a:srgbClr val="000000"/>
            </a:solidFill>
            <a:ln w="327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xmlns="" id="{9D2DE22B-89F8-394C-BF1B-374B2CF369A0}"/>
              </a:ext>
            </a:extLst>
          </p:cNvPr>
          <p:cNvGrpSpPr/>
          <p:nvPr/>
        </p:nvGrpSpPr>
        <p:grpSpPr>
          <a:xfrm>
            <a:off x="931133" y="3702284"/>
            <a:ext cx="2893126" cy="2893126"/>
            <a:chOff x="6309160" y="3798519"/>
            <a:chExt cx="2893126" cy="2893126"/>
          </a:xfrm>
        </p:grpSpPr>
        <p:pic>
          <p:nvPicPr>
            <p:cNvPr id="17" name="Grafik 16" descr="Couch">
              <a:extLst>
                <a:ext uri="{FF2B5EF4-FFF2-40B4-BE49-F238E27FC236}">
                  <a16:creationId xmlns:a16="http://schemas.microsoft.com/office/drawing/2014/main" xmlns="" id="{05E8BB48-3B02-E14A-8830-615E9DBE5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6309160" y="3798519"/>
              <a:ext cx="2893126" cy="2893126"/>
            </a:xfrm>
            <a:prstGeom prst="rect">
              <a:avLst/>
            </a:prstGeom>
          </p:spPr>
        </p:pic>
        <p:pic>
          <p:nvPicPr>
            <p:cNvPr id="18" name="Grafik 17" descr="Benutzer">
              <a:extLst>
                <a:ext uri="{FF2B5EF4-FFF2-40B4-BE49-F238E27FC236}">
                  <a16:creationId xmlns:a16="http://schemas.microsoft.com/office/drawing/2014/main" xmlns="" id="{0857D406-66BF-4A4D-8DCD-316C4297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7317496" y="4588071"/>
              <a:ext cx="805112" cy="805112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xmlns="" id="{34190A44-629A-324C-9FA7-7B009741432D}"/>
              </a:ext>
            </a:extLst>
          </p:cNvPr>
          <p:cNvGrpSpPr/>
          <p:nvPr/>
        </p:nvGrpSpPr>
        <p:grpSpPr>
          <a:xfrm>
            <a:off x="3335330" y="-1286183"/>
            <a:ext cx="5670164" cy="5670164"/>
            <a:chOff x="2980787" y="-1261281"/>
            <a:chExt cx="5670164" cy="5670164"/>
          </a:xfrm>
        </p:grpSpPr>
        <p:pic>
          <p:nvPicPr>
            <p:cNvPr id="20" name="Grafik 19" descr="Cloud">
              <a:extLst>
                <a:ext uri="{FF2B5EF4-FFF2-40B4-BE49-F238E27FC236}">
                  <a16:creationId xmlns:a16="http://schemas.microsoft.com/office/drawing/2014/main" xmlns="" id="{52D57ED4-89C3-8948-BE28-579C1CC1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2980787" y="-1261281"/>
              <a:ext cx="5670164" cy="5670164"/>
            </a:xfrm>
            <a:prstGeom prst="rect">
              <a:avLst/>
            </a:prstGeom>
          </p:spPr>
        </p:pic>
        <p:pic>
          <p:nvPicPr>
            <p:cNvPr id="21" name="Grafik 6" descr="Ein Bild, das Text enthält.&#10;&#10;Beschreibung automatisch generiert.">
              <a:extLst>
                <a:ext uri="{FF2B5EF4-FFF2-40B4-BE49-F238E27FC236}">
                  <a16:creationId xmlns:a16="http://schemas.microsoft.com/office/drawing/2014/main" xmlns="" id="{98866782-8793-6C46-811A-8B56A07FC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14417" y="338528"/>
              <a:ext cx="4171950" cy="2781300"/>
            </a:xfrm>
            <a:prstGeom prst="rect">
              <a:avLst/>
            </a:prstGeom>
          </p:spPr>
        </p:pic>
      </p:grp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xmlns="" id="{9345CF5A-8447-9848-98F4-D3CF0E3F13A4}"/>
              </a:ext>
            </a:extLst>
          </p:cNvPr>
          <p:cNvCxnSpPr/>
          <p:nvPr/>
        </p:nvCxnSpPr>
        <p:spPr>
          <a:xfrm flipV="1">
            <a:off x="3260859" y="3214017"/>
            <a:ext cx="697024" cy="87610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xmlns="" id="{1DD19834-1FDB-D34F-AFD7-EEA6E39905F7}"/>
              </a:ext>
            </a:extLst>
          </p:cNvPr>
          <p:cNvCxnSpPr>
            <a:cxnSpLocks/>
          </p:cNvCxnSpPr>
          <p:nvPr/>
        </p:nvCxnSpPr>
        <p:spPr>
          <a:xfrm flipV="1">
            <a:off x="6087362" y="3169047"/>
            <a:ext cx="0" cy="75053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xmlns="" id="{A2E2EC18-94B6-C64C-B576-B8151E650730}"/>
              </a:ext>
            </a:extLst>
          </p:cNvPr>
          <p:cNvCxnSpPr>
            <a:cxnSpLocks/>
          </p:cNvCxnSpPr>
          <p:nvPr/>
        </p:nvCxnSpPr>
        <p:spPr>
          <a:xfrm flipH="1" flipV="1">
            <a:off x="8604719" y="3137643"/>
            <a:ext cx="632293" cy="78193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el 1">
            <a:extLst>
              <a:ext uri="{FF2B5EF4-FFF2-40B4-BE49-F238E27FC236}">
                <a16:creationId xmlns:a16="http://schemas.microsoft.com/office/drawing/2014/main" xmlns="" id="{1F2D7BE5-042B-254B-94C4-6D1526D7A0AD}"/>
              </a:ext>
            </a:extLst>
          </p:cNvPr>
          <p:cNvSpPr txBox="1">
            <a:spLocks/>
          </p:cNvSpPr>
          <p:nvPr/>
        </p:nvSpPr>
        <p:spPr>
          <a:xfrm>
            <a:off x="804484" y="2546823"/>
            <a:ext cx="3948269" cy="2383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9195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5" descr="Cloud">
            <a:extLst>
              <a:ext uri="{FF2B5EF4-FFF2-40B4-BE49-F238E27FC236}">
                <a16:creationId xmlns="" xmlns:a16="http://schemas.microsoft.com/office/drawing/2014/main" id="{83D2BE6D-AF6F-4340-90B7-79FC154B7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64226" y="1016353"/>
            <a:ext cx="1810492" cy="1751868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pSp>
        <p:nvGrpSpPr>
          <p:cNvPr id="26" name="Group 65">
            <a:extLst>
              <a:ext uri="{FF2B5EF4-FFF2-40B4-BE49-F238E27FC236}">
                <a16:creationId xmlns="" xmlns:a16="http://schemas.microsoft.com/office/drawing/2014/main" id="{306414C3-7456-4386-990C-B9F3CD60CFED}"/>
              </a:ext>
            </a:extLst>
          </p:cNvPr>
          <p:cNvGrpSpPr/>
          <p:nvPr/>
        </p:nvGrpSpPr>
        <p:grpSpPr>
          <a:xfrm>
            <a:off x="386355" y="1503092"/>
            <a:ext cx="2421379" cy="2421379"/>
            <a:chOff x="551267" y="1108564"/>
            <a:chExt cx="2421379" cy="2421379"/>
          </a:xfrm>
        </p:grpSpPr>
        <p:pic>
          <p:nvPicPr>
            <p:cNvPr id="27" name="Content Placeholder 5" descr="Cloud">
              <a:extLst>
                <a:ext uri="{FF2B5EF4-FFF2-40B4-BE49-F238E27FC236}">
                  <a16:creationId xmlns="" xmlns:a16="http://schemas.microsoft.com/office/drawing/2014/main" id="{A2FEF930-F206-45D6-B793-05900012A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51267" y="1108564"/>
              <a:ext cx="2421379" cy="2421379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  <p:sp>
          <p:nvSpPr>
            <p:cNvPr id="28" name="TextBox 6">
              <a:extLst>
                <a:ext uri="{FF2B5EF4-FFF2-40B4-BE49-F238E27FC236}">
                  <a16:creationId xmlns="" xmlns:a16="http://schemas.microsoft.com/office/drawing/2014/main" id="{1B070206-2EA4-4301-BC13-448485BC72D7}"/>
                </a:ext>
              </a:extLst>
            </p:cNvPr>
            <p:cNvSpPr txBox="1"/>
            <p:nvPr/>
          </p:nvSpPr>
          <p:spPr>
            <a:xfrm>
              <a:off x="957452" y="2166306"/>
              <a:ext cx="1573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>
                  <a:latin typeface="+mj-lt"/>
                </a:rPr>
                <a:t>Unique</a:t>
              </a:r>
              <a:endParaRPr lang="en-US" sz="3600" b="1">
                <a:latin typeface="+mj-lt"/>
              </a:endParaRPr>
            </a:p>
          </p:txBody>
        </p:sp>
      </p:grpSp>
      <p:grpSp>
        <p:nvGrpSpPr>
          <p:cNvPr id="29" name="Group 70">
            <a:extLst>
              <a:ext uri="{FF2B5EF4-FFF2-40B4-BE49-F238E27FC236}">
                <a16:creationId xmlns="" xmlns:a16="http://schemas.microsoft.com/office/drawing/2014/main" id="{5A7B9615-73A4-43C8-8DE0-1C64671A0C41}"/>
              </a:ext>
            </a:extLst>
          </p:cNvPr>
          <p:cNvGrpSpPr/>
          <p:nvPr/>
        </p:nvGrpSpPr>
        <p:grpSpPr>
          <a:xfrm>
            <a:off x="6777590" y="172631"/>
            <a:ext cx="2702162" cy="2570514"/>
            <a:chOff x="6978257" y="376817"/>
            <a:chExt cx="2494474" cy="2494474"/>
          </a:xfrm>
        </p:grpSpPr>
        <p:pic>
          <p:nvPicPr>
            <p:cNvPr id="30" name="Content Placeholder 5" descr="Cloud">
              <a:extLst>
                <a:ext uri="{FF2B5EF4-FFF2-40B4-BE49-F238E27FC236}">
                  <a16:creationId xmlns="" xmlns:a16="http://schemas.microsoft.com/office/drawing/2014/main" id="{0579CF38-C641-490E-A1BB-7C61FB5F9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978257" y="376817"/>
              <a:ext cx="2494474" cy="2494474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  <p:sp>
          <p:nvSpPr>
            <p:cNvPr id="31" name="Rectangle 7">
              <a:extLst>
                <a:ext uri="{FF2B5EF4-FFF2-40B4-BE49-F238E27FC236}">
                  <a16:creationId xmlns="" xmlns:a16="http://schemas.microsoft.com/office/drawing/2014/main" id="{E2F77ED5-5B3E-4496-9F13-66073F03069B}"/>
                </a:ext>
              </a:extLst>
            </p:cNvPr>
            <p:cNvSpPr/>
            <p:nvPr/>
          </p:nvSpPr>
          <p:spPr>
            <a:xfrm>
              <a:off x="7577179" y="1595335"/>
              <a:ext cx="1264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Multiplayer</a:t>
              </a:r>
            </a:p>
          </p:txBody>
        </p:sp>
      </p:grpSp>
      <p:grpSp>
        <p:nvGrpSpPr>
          <p:cNvPr id="32" name="Group 66">
            <a:extLst>
              <a:ext uri="{FF2B5EF4-FFF2-40B4-BE49-F238E27FC236}">
                <a16:creationId xmlns="" xmlns:a16="http://schemas.microsoft.com/office/drawing/2014/main" id="{D7A19D4B-2D59-49F9-AAA3-AFF13BCB8163}"/>
              </a:ext>
            </a:extLst>
          </p:cNvPr>
          <p:cNvGrpSpPr/>
          <p:nvPr/>
        </p:nvGrpSpPr>
        <p:grpSpPr>
          <a:xfrm>
            <a:off x="1933314" y="-583841"/>
            <a:ext cx="3315379" cy="3315379"/>
            <a:chOff x="1933314" y="-583841"/>
            <a:chExt cx="3315379" cy="3315379"/>
          </a:xfrm>
        </p:grpSpPr>
        <p:pic>
          <p:nvPicPr>
            <p:cNvPr id="33" name="Content Placeholder 5" descr="Cloud">
              <a:extLst>
                <a:ext uri="{FF2B5EF4-FFF2-40B4-BE49-F238E27FC236}">
                  <a16:creationId xmlns="" xmlns:a16="http://schemas.microsoft.com/office/drawing/2014/main" id="{154288C6-3C14-4D40-81D7-D814B8D0E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933314" y="-583841"/>
              <a:ext cx="3315379" cy="3315379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  <p:sp>
          <p:nvSpPr>
            <p:cNvPr id="34" name="Rectangle 11">
              <a:extLst>
                <a:ext uri="{FF2B5EF4-FFF2-40B4-BE49-F238E27FC236}">
                  <a16:creationId xmlns="" xmlns:a16="http://schemas.microsoft.com/office/drawing/2014/main" id="{7AC77A32-3D42-477F-BC03-52EC69135242}"/>
                </a:ext>
              </a:extLst>
            </p:cNvPr>
            <p:cNvSpPr/>
            <p:nvPr/>
          </p:nvSpPr>
          <p:spPr>
            <a:xfrm>
              <a:off x="2276238" y="1041427"/>
              <a:ext cx="25506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"/>
              <a:r>
                <a:rPr lang="en-US" sz="2400"/>
                <a:t>Supported devices</a:t>
              </a:r>
              <a:endParaRPr lang="en-US" sz="2400">
                <a:cs typeface="Calibri"/>
              </a:endParaRPr>
            </a:p>
          </p:txBody>
        </p:sp>
      </p:grpSp>
      <p:pic>
        <p:nvPicPr>
          <p:cNvPr id="35" name="Content Placeholder 5" descr="Cloud">
            <a:extLst>
              <a:ext uri="{FF2B5EF4-FFF2-40B4-BE49-F238E27FC236}">
                <a16:creationId xmlns="" xmlns:a16="http://schemas.microsoft.com/office/drawing/2014/main" id="{884019D7-9F1E-4549-BB20-8F2BC11DFD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 rot="21316109">
            <a:off x="3427958" y="1573405"/>
            <a:ext cx="607197" cy="607197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pSp>
        <p:nvGrpSpPr>
          <p:cNvPr id="36" name="Group 64">
            <a:extLst>
              <a:ext uri="{FF2B5EF4-FFF2-40B4-BE49-F238E27FC236}">
                <a16:creationId xmlns="" xmlns:a16="http://schemas.microsoft.com/office/drawing/2014/main" id="{B67CEF19-F6C2-4DB2-A552-9AFDDAE0E0E4}"/>
              </a:ext>
            </a:extLst>
          </p:cNvPr>
          <p:cNvGrpSpPr/>
          <p:nvPr/>
        </p:nvGrpSpPr>
        <p:grpSpPr>
          <a:xfrm>
            <a:off x="6038900" y="1642565"/>
            <a:ext cx="1935642" cy="1262770"/>
            <a:chOff x="6109623" y="1998655"/>
            <a:chExt cx="1662337" cy="1092788"/>
          </a:xfrm>
        </p:grpSpPr>
        <p:pic>
          <p:nvPicPr>
            <p:cNvPr id="37" name="Content Placeholder 5" descr="Cloud">
              <a:extLst>
                <a:ext uri="{FF2B5EF4-FFF2-40B4-BE49-F238E27FC236}">
                  <a16:creationId xmlns="" xmlns:a16="http://schemas.microsoft.com/office/drawing/2014/main" id="{034B45D7-A58C-432E-9C20-12E3B53D6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66395" y="2245643"/>
              <a:ext cx="604028" cy="604028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  <p:pic>
          <p:nvPicPr>
            <p:cNvPr id="38" name="Content Placeholder 5" descr="Cloud">
              <a:extLst>
                <a:ext uri="{FF2B5EF4-FFF2-40B4-BE49-F238E27FC236}">
                  <a16:creationId xmlns="" xmlns:a16="http://schemas.microsoft.com/office/drawing/2014/main" id="{B9D85CA9-375A-457D-BBB7-11FBE22A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817265" y="2137138"/>
              <a:ext cx="676107" cy="676106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  <p:pic>
          <p:nvPicPr>
            <p:cNvPr id="39" name="Content Placeholder 5" descr="Cloud">
              <a:extLst>
                <a:ext uri="{FF2B5EF4-FFF2-40B4-BE49-F238E27FC236}">
                  <a16:creationId xmlns="" xmlns:a16="http://schemas.microsoft.com/office/drawing/2014/main" id="{97F56D27-4083-4359-AC84-77DAFA2DC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195452" y="1998655"/>
              <a:ext cx="576508" cy="576508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  <p:pic>
          <p:nvPicPr>
            <p:cNvPr id="40" name="Content Placeholder 5" descr="Cloud">
              <a:extLst>
                <a:ext uri="{FF2B5EF4-FFF2-40B4-BE49-F238E27FC236}">
                  <a16:creationId xmlns="" xmlns:a16="http://schemas.microsoft.com/office/drawing/2014/main" id="{69B5DD13-B413-4E61-941B-3062D9D0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349879" y="2487415"/>
              <a:ext cx="604028" cy="604028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  <p:pic>
          <p:nvPicPr>
            <p:cNvPr id="41" name="Content Placeholder 5" descr="Cloud">
              <a:extLst>
                <a:ext uri="{FF2B5EF4-FFF2-40B4-BE49-F238E27FC236}">
                  <a16:creationId xmlns="" xmlns:a16="http://schemas.microsoft.com/office/drawing/2014/main" id="{C91753EF-23E5-435C-B259-E5C9EA7E1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11726" y="2417639"/>
              <a:ext cx="604028" cy="604028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  <p:pic>
          <p:nvPicPr>
            <p:cNvPr id="42" name="Content Placeholder 5" descr="Cloud">
              <a:extLst>
                <a:ext uri="{FF2B5EF4-FFF2-40B4-BE49-F238E27FC236}">
                  <a16:creationId xmlns="" xmlns:a16="http://schemas.microsoft.com/office/drawing/2014/main" id="{5E207345-FF1F-42CE-925E-CBAE984B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109623" y="2286909"/>
              <a:ext cx="604028" cy="604028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</p:grpSp>
      <p:pic>
        <p:nvPicPr>
          <p:cNvPr id="43" name="Content Placeholder 5" descr="Cloud">
            <a:extLst>
              <a:ext uri="{FF2B5EF4-FFF2-40B4-BE49-F238E27FC236}">
                <a16:creationId xmlns="" xmlns:a16="http://schemas.microsoft.com/office/drawing/2014/main" id="{4F9C068F-F101-43B0-9CE9-DB61D523790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50092" y="2588923"/>
            <a:ext cx="604028" cy="604028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44" name="Content Placeholder 5" descr="Cloud">
            <a:extLst>
              <a:ext uri="{FF2B5EF4-FFF2-40B4-BE49-F238E27FC236}">
                <a16:creationId xmlns="" xmlns:a16="http://schemas.microsoft.com/office/drawing/2014/main" id="{54CB89B7-59E6-4245-9462-1885915832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46473" y="2666255"/>
            <a:ext cx="662371" cy="640924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45" name="Content Placeholder 5" descr="Cloud">
            <a:extLst>
              <a:ext uri="{FF2B5EF4-FFF2-40B4-BE49-F238E27FC236}">
                <a16:creationId xmlns="" xmlns:a16="http://schemas.microsoft.com/office/drawing/2014/main" id="{8495D04C-398E-46E6-8ECF-B59133E6DB6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42583" y="2819402"/>
            <a:ext cx="823073" cy="79642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46" name="Content Placeholder 5" descr="Cloud">
            <a:extLst>
              <a:ext uri="{FF2B5EF4-FFF2-40B4-BE49-F238E27FC236}">
                <a16:creationId xmlns="" xmlns:a16="http://schemas.microsoft.com/office/drawing/2014/main" id="{E9C0965E-5170-4655-9176-4CEC8B1844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10984" y="2659584"/>
            <a:ext cx="662371" cy="640924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pSp>
        <p:nvGrpSpPr>
          <p:cNvPr id="47" name="Group 68">
            <a:extLst>
              <a:ext uri="{FF2B5EF4-FFF2-40B4-BE49-F238E27FC236}">
                <a16:creationId xmlns="" xmlns:a16="http://schemas.microsoft.com/office/drawing/2014/main" id="{02ABAA5A-0779-4FD2-A7D2-CBA4FD789C75}"/>
              </a:ext>
            </a:extLst>
          </p:cNvPr>
          <p:cNvGrpSpPr/>
          <p:nvPr/>
        </p:nvGrpSpPr>
        <p:grpSpPr>
          <a:xfrm>
            <a:off x="3498227" y="1676413"/>
            <a:ext cx="1111653" cy="833406"/>
            <a:chOff x="3498228" y="1676413"/>
            <a:chExt cx="958972" cy="722713"/>
          </a:xfrm>
        </p:grpSpPr>
        <p:pic>
          <p:nvPicPr>
            <p:cNvPr id="48" name="Content Placeholder 5" descr="Cloud">
              <a:extLst>
                <a:ext uri="{FF2B5EF4-FFF2-40B4-BE49-F238E27FC236}">
                  <a16:creationId xmlns="" xmlns:a16="http://schemas.microsoft.com/office/drawing/2014/main" id="{A5F833E2-9AA6-4769-9783-11BB00F9F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21439345">
              <a:off x="3770910" y="1676413"/>
              <a:ext cx="576508" cy="576508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  <p:pic>
          <p:nvPicPr>
            <p:cNvPr id="49" name="Content Placeholder 5" descr="Cloud">
              <a:extLst>
                <a:ext uri="{FF2B5EF4-FFF2-40B4-BE49-F238E27FC236}">
                  <a16:creationId xmlns="" xmlns:a16="http://schemas.microsoft.com/office/drawing/2014/main" id="{A3293712-257A-4616-9000-F11AE946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370562">
              <a:off x="3850003" y="1791929"/>
              <a:ext cx="607197" cy="607197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  <p:pic>
          <p:nvPicPr>
            <p:cNvPr id="50" name="Content Placeholder 5" descr="Cloud">
              <a:extLst>
                <a:ext uri="{FF2B5EF4-FFF2-40B4-BE49-F238E27FC236}">
                  <a16:creationId xmlns="" xmlns:a16="http://schemas.microsoft.com/office/drawing/2014/main" id="{09059EF1-4766-40FF-AA40-BC60DCB1D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498228" y="1731621"/>
              <a:ext cx="604028" cy="604028"/>
            </a:xfrm>
            <a:custGeom>
              <a:avLst/>
              <a:gdLst/>
              <a:ahLst/>
              <a:cxnLst/>
              <a:rect l="l" t="t" r="r" b="b"/>
              <a:pathLst>
                <a:path w="12192000" h="3692092">
                  <a:moveTo>
                    <a:pt x="0" y="0"/>
                  </a:moveTo>
                  <a:lnTo>
                    <a:pt x="12192000" y="0"/>
                  </a:lnTo>
                  <a:lnTo>
                    <a:pt x="12192000" y="3504824"/>
                  </a:lnTo>
                  <a:lnTo>
                    <a:pt x="12024691" y="3517794"/>
                  </a:lnTo>
                  <a:cubicBezTo>
                    <a:pt x="8077523" y="3783195"/>
                    <a:pt x="4094678" y="3026959"/>
                    <a:pt x="160485" y="3663863"/>
                  </a:cubicBezTo>
                  <a:lnTo>
                    <a:pt x="0" y="3692092"/>
                  </a:lnTo>
                  <a:close/>
                </a:path>
              </a:pathLst>
            </a:custGeom>
          </p:spPr>
        </p:pic>
      </p:grpSp>
      <p:pic>
        <p:nvPicPr>
          <p:cNvPr id="51" name="Content Placeholder 5" descr="Cloud">
            <a:extLst>
              <a:ext uri="{FF2B5EF4-FFF2-40B4-BE49-F238E27FC236}">
                <a16:creationId xmlns="" xmlns:a16="http://schemas.microsoft.com/office/drawing/2014/main" id="{EAE48BF5-61C2-4690-9730-675FFA802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603292" y="1713751"/>
            <a:ext cx="1423121" cy="1423121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52" name="Content Placeholder 5" descr="Cloud">
            <a:extLst>
              <a:ext uri="{FF2B5EF4-FFF2-40B4-BE49-F238E27FC236}">
                <a16:creationId xmlns="" xmlns:a16="http://schemas.microsoft.com/office/drawing/2014/main" id="{EF86650F-F839-4AA5-B283-492913B77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 rot="12895579">
            <a:off x="6305254" y="3696177"/>
            <a:ext cx="1718582" cy="172940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pSp>
        <p:nvGrpSpPr>
          <p:cNvPr id="53" name="Group 69">
            <a:extLst>
              <a:ext uri="{FF2B5EF4-FFF2-40B4-BE49-F238E27FC236}">
                <a16:creationId xmlns="" xmlns:a16="http://schemas.microsoft.com/office/drawing/2014/main" id="{637C2DE1-14C8-4003-B719-4EFEDD997B39}"/>
              </a:ext>
            </a:extLst>
          </p:cNvPr>
          <p:cNvGrpSpPr/>
          <p:nvPr/>
        </p:nvGrpSpPr>
        <p:grpSpPr>
          <a:xfrm>
            <a:off x="3717375" y="1874590"/>
            <a:ext cx="3501257" cy="2152507"/>
            <a:chOff x="3423778" y="1838015"/>
            <a:chExt cx="3813026" cy="2293896"/>
          </a:xfrm>
        </p:grpSpPr>
        <p:sp>
          <p:nvSpPr>
            <p:cNvPr id="54" name="Content Placeholder 5" descr="Cloud">
              <a:extLst>
                <a:ext uri="{FF2B5EF4-FFF2-40B4-BE49-F238E27FC236}">
                  <a16:creationId xmlns="" xmlns:a16="http://schemas.microsoft.com/office/drawing/2014/main" id="{DC68DB70-1F57-4D36-BDB7-2A0A73D739F8}"/>
                </a:ext>
              </a:extLst>
            </p:cNvPr>
            <p:cNvSpPr/>
            <p:nvPr/>
          </p:nvSpPr>
          <p:spPr>
            <a:xfrm>
              <a:off x="3423778" y="1838015"/>
              <a:ext cx="3813026" cy="2293896"/>
            </a:xfrm>
            <a:custGeom>
              <a:avLst/>
              <a:gdLst>
                <a:gd name="connsiteX0" fmla="*/ 3154529 w 3673159"/>
                <a:gd name="connsiteY0" fmla="*/ 1040974 h 2091308"/>
                <a:gd name="connsiteX1" fmla="*/ 3110946 w 3673159"/>
                <a:gd name="connsiteY1" fmla="*/ 1040974 h 2091308"/>
                <a:gd name="connsiteX2" fmla="*/ 3110946 w 3673159"/>
                <a:gd name="connsiteY2" fmla="*/ 1040974 h 2091308"/>
                <a:gd name="connsiteX3" fmla="*/ 2836378 w 3673159"/>
                <a:gd name="connsiteY3" fmla="*/ 509269 h 2091308"/>
                <a:gd name="connsiteX4" fmla="*/ 2239299 w 3673159"/>
                <a:gd name="connsiteY4" fmla="*/ 426462 h 2091308"/>
                <a:gd name="connsiteX5" fmla="*/ 1358935 w 3673159"/>
                <a:gd name="connsiteY5" fmla="*/ 21146 h 2091308"/>
                <a:gd name="connsiteX6" fmla="*/ 757498 w 3673159"/>
                <a:gd name="connsiteY6" fmla="*/ 779480 h 2091308"/>
                <a:gd name="connsiteX7" fmla="*/ 757498 w 3673159"/>
                <a:gd name="connsiteY7" fmla="*/ 788196 h 2091308"/>
                <a:gd name="connsiteX8" fmla="*/ 129912 w 3673159"/>
                <a:gd name="connsiteY8" fmla="*/ 1040974 h 2091308"/>
                <a:gd name="connsiteX9" fmla="*/ 60180 w 3673159"/>
                <a:gd name="connsiteY9" fmla="*/ 1712142 h 2091308"/>
                <a:gd name="connsiteX10" fmla="*/ 622393 w 3673159"/>
                <a:gd name="connsiteY10" fmla="*/ 2086951 h 2091308"/>
                <a:gd name="connsiteX11" fmla="*/ 622393 w 3673159"/>
                <a:gd name="connsiteY11" fmla="*/ 2091309 h 2091308"/>
                <a:gd name="connsiteX12" fmla="*/ 3150171 w 3673159"/>
                <a:gd name="connsiteY12" fmla="*/ 2091309 h 2091308"/>
                <a:gd name="connsiteX13" fmla="*/ 3673159 w 3673159"/>
                <a:gd name="connsiteY13" fmla="*/ 1568321 h 2091308"/>
                <a:gd name="connsiteX14" fmla="*/ 3154529 w 3673159"/>
                <a:gd name="connsiteY14" fmla="*/ 1040974 h 2091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3159" h="2091308">
                  <a:moveTo>
                    <a:pt x="3154529" y="1040974"/>
                  </a:moveTo>
                  <a:cubicBezTo>
                    <a:pt x="3141454" y="1040974"/>
                    <a:pt x="3124021" y="1040974"/>
                    <a:pt x="3110946" y="1040974"/>
                  </a:cubicBezTo>
                  <a:cubicBezTo>
                    <a:pt x="3110946" y="1040974"/>
                    <a:pt x="3110946" y="1040974"/>
                    <a:pt x="3110946" y="1040974"/>
                  </a:cubicBezTo>
                  <a:cubicBezTo>
                    <a:pt x="3110946" y="827420"/>
                    <a:pt x="3006349" y="631299"/>
                    <a:pt x="2836378" y="509269"/>
                  </a:cubicBezTo>
                  <a:cubicBezTo>
                    <a:pt x="2662048" y="387238"/>
                    <a:pt x="2439778" y="356730"/>
                    <a:pt x="2239299" y="426462"/>
                  </a:cubicBezTo>
                  <a:cubicBezTo>
                    <a:pt x="2073686" y="103953"/>
                    <a:pt x="1707594" y="-61660"/>
                    <a:pt x="1358935" y="21146"/>
                  </a:cubicBezTo>
                  <a:cubicBezTo>
                    <a:pt x="1010276" y="103953"/>
                    <a:pt x="757498" y="417746"/>
                    <a:pt x="757498" y="779480"/>
                  </a:cubicBezTo>
                  <a:cubicBezTo>
                    <a:pt x="757498" y="779480"/>
                    <a:pt x="757498" y="783838"/>
                    <a:pt x="757498" y="788196"/>
                  </a:cubicBezTo>
                  <a:cubicBezTo>
                    <a:pt x="517795" y="748972"/>
                    <a:pt x="278092" y="849211"/>
                    <a:pt x="129912" y="1040974"/>
                  </a:cubicBezTo>
                  <a:cubicBezTo>
                    <a:pt x="-13910" y="1237095"/>
                    <a:pt x="-40059" y="1494230"/>
                    <a:pt x="60180" y="1712142"/>
                  </a:cubicBezTo>
                  <a:cubicBezTo>
                    <a:pt x="164778" y="1930054"/>
                    <a:pt x="382690" y="2073876"/>
                    <a:pt x="622393" y="2086951"/>
                  </a:cubicBezTo>
                  <a:lnTo>
                    <a:pt x="622393" y="2091309"/>
                  </a:lnTo>
                  <a:lnTo>
                    <a:pt x="3150171" y="2091309"/>
                  </a:lnTo>
                  <a:cubicBezTo>
                    <a:pt x="3437814" y="2091309"/>
                    <a:pt x="3673159" y="1855964"/>
                    <a:pt x="3673159" y="1568321"/>
                  </a:cubicBezTo>
                  <a:cubicBezTo>
                    <a:pt x="3673159" y="1280677"/>
                    <a:pt x="3442173" y="1040974"/>
                    <a:pt x="3154529" y="1040974"/>
                  </a:cubicBezTo>
                  <a:close/>
                </a:path>
              </a:pathLst>
            </a:custGeom>
            <a:solidFill>
              <a:schemeClr val="bg1"/>
            </a:solidFill>
            <a:ln w="43557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oup 55">
              <a:extLst>
                <a:ext uri="{FF2B5EF4-FFF2-40B4-BE49-F238E27FC236}">
                  <a16:creationId xmlns="" xmlns:a16="http://schemas.microsoft.com/office/drawing/2014/main" id="{FB271923-6B9B-41BD-947F-8E98FADB0BEA}"/>
                </a:ext>
              </a:extLst>
            </p:cNvPr>
            <p:cNvGrpSpPr/>
            <p:nvPr/>
          </p:nvGrpSpPr>
          <p:grpSpPr>
            <a:xfrm>
              <a:off x="3800242" y="2592247"/>
              <a:ext cx="3353673" cy="1384995"/>
              <a:chOff x="3800242" y="2592247"/>
              <a:chExt cx="3353673" cy="1384995"/>
            </a:xfrm>
          </p:grpSpPr>
          <p:sp>
            <p:nvSpPr>
              <p:cNvPr id="56" name="TextBox 52">
                <a:extLst>
                  <a:ext uri="{FF2B5EF4-FFF2-40B4-BE49-F238E27FC236}">
                    <a16:creationId xmlns="" xmlns:a16="http://schemas.microsoft.com/office/drawing/2014/main" id="{526C2C9F-B85A-4B93-A0AA-588216DA5E81}"/>
                  </a:ext>
                </a:extLst>
              </p:cNvPr>
              <p:cNvSpPr txBox="1"/>
              <p:nvPr/>
            </p:nvSpPr>
            <p:spPr>
              <a:xfrm>
                <a:off x="3800242" y="2592247"/>
                <a:ext cx="283399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atin typeface="+mj-lt"/>
                  </a:rPr>
                  <a:t>Customer</a:t>
                </a:r>
                <a:r>
                  <a:rPr lang="en-US" sz="3600" b="1" dirty="0"/>
                  <a:t> </a:t>
                </a:r>
              </a:p>
              <a:p>
                <a:r>
                  <a:rPr lang="en-US" sz="3600" b="1" dirty="0"/>
                  <a:t>	</a:t>
                </a:r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="" xmlns:a16="http://schemas.microsoft.com/office/drawing/2014/main" id="{FDDBB88F-755E-49A7-9EA2-19A5192D5474}"/>
                  </a:ext>
                </a:extLst>
              </p:cNvPr>
              <p:cNvSpPr txBox="1"/>
              <p:nvPr/>
            </p:nvSpPr>
            <p:spPr>
              <a:xfrm>
                <a:off x="4451752" y="3114359"/>
                <a:ext cx="27021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>
                    <a:latin typeface="+mj-lt"/>
                  </a:rPr>
                  <a:t>Values</a:t>
                </a:r>
                <a:endParaRPr lang="en-US" sz="6000">
                  <a:latin typeface="+mj-lt"/>
                </a:endParaRPr>
              </a:p>
            </p:txBody>
          </p:sp>
        </p:grpSp>
      </p:grpSp>
      <p:pic>
        <p:nvPicPr>
          <p:cNvPr id="58" name="Content Placeholder 5" descr="Cloud">
            <a:extLst>
              <a:ext uri="{FF2B5EF4-FFF2-40B4-BE49-F238E27FC236}">
                <a16:creationId xmlns="" xmlns:a16="http://schemas.microsoft.com/office/drawing/2014/main" id="{71953CD5-AC8D-478D-98C7-B6AE3B5A4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1192" y="3810561"/>
            <a:ext cx="1206160" cy="1167104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59" name="Content Placeholder 5" descr="Cloud">
            <a:extLst>
              <a:ext uri="{FF2B5EF4-FFF2-40B4-BE49-F238E27FC236}">
                <a16:creationId xmlns="" xmlns:a16="http://schemas.microsoft.com/office/drawing/2014/main" id="{062D607C-46AF-4B68-92EE-2BF53544A0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18657" y="2988913"/>
            <a:ext cx="1403259" cy="140325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60" name="Content Placeholder 5" descr="Cloud">
            <a:extLst>
              <a:ext uri="{FF2B5EF4-FFF2-40B4-BE49-F238E27FC236}">
                <a16:creationId xmlns="" xmlns:a16="http://schemas.microsoft.com/office/drawing/2014/main" id="{A941D94E-B2AB-4394-86EC-EC9B815C3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36685" y="3331324"/>
            <a:ext cx="1429595" cy="1438594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61" name="Content Placeholder 5" descr="Cloud">
            <a:extLst>
              <a:ext uri="{FF2B5EF4-FFF2-40B4-BE49-F238E27FC236}">
                <a16:creationId xmlns="" xmlns:a16="http://schemas.microsoft.com/office/drawing/2014/main" id="{FE1D8A72-F3C8-41A8-BC85-3C16117D36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78084" y="3361483"/>
            <a:ext cx="1541982" cy="1551688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62" name="Content Placeholder 5" descr="Cloud">
            <a:extLst>
              <a:ext uri="{FF2B5EF4-FFF2-40B4-BE49-F238E27FC236}">
                <a16:creationId xmlns="" xmlns:a16="http://schemas.microsoft.com/office/drawing/2014/main" id="{C2289F36-88CC-4071-9493-08C093C16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55033" y="2995277"/>
            <a:ext cx="3848022" cy="3848022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3" name="Rectangle 8">
            <a:extLst>
              <a:ext uri="{FF2B5EF4-FFF2-40B4-BE49-F238E27FC236}">
                <a16:creationId xmlns="" xmlns:a16="http://schemas.microsoft.com/office/drawing/2014/main" id="{C12BC5FF-440E-47B9-AC7A-AB47B858507C}"/>
              </a:ext>
            </a:extLst>
          </p:cNvPr>
          <p:cNvSpPr/>
          <p:nvPr/>
        </p:nvSpPr>
        <p:spPr>
          <a:xfrm>
            <a:off x="7561445" y="4698577"/>
            <a:ext cx="27045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/>
              <a:t>Friends</a:t>
            </a:r>
          </a:p>
        </p:txBody>
      </p:sp>
      <p:pic>
        <p:nvPicPr>
          <p:cNvPr id="64" name="Content Placeholder 5" descr="Cloud">
            <a:extLst>
              <a:ext uri="{FF2B5EF4-FFF2-40B4-BE49-F238E27FC236}">
                <a16:creationId xmlns="" xmlns:a16="http://schemas.microsoft.com/office/drawing/2014/main" id="{2BF19A3F-DAB9-4883-9C20-EE362E9BB6D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20013" y="2944798"/>
            <a:ext cx="1040075" cy="1006397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65" name="Content Placeholder 5" descr="Cloud">
            <a:extLst>
              <a:ext uri="{FF2B5EF4-FFF2-40B4-BE49-F238E27FC236}">
                <a16:creationId xmlns="" xmlns:a16="http://schemas.microsoft.com/office/drawing/2014/main" id="{BB4115CE-8923-42C4-97E6-AD251B270A1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6898" y="3583307"/>
            <a:ext cx="1040075" cy="1006397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96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33CD251C-A887-4D2F-925B-FC0971985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9B5AA1-DB03-4FD6-94E7-C8DF289E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945006"/>
            <a:ext cx="3328952" cy="12078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Market Analysis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770AE191-D2EA-45C9-A44D-830C188F74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23A0E4C1-B7A6-4637-AC51-4A5AE3841F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xmlns="" id="{F4E8C039-CC58-44F3-8A7B-E0A934C1D0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D81752-C48B-4D68-A866-C24C62284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0450" y="2784391"/>
            <a:ext cx="3058623" cy="32723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Tabletop Simulator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Simulator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Several games</a:t>
            </a:r>
          </a:p>
          <a:p>
            <a:r>
              <a:rPr lang="en-US" sz="2800" b="1" dirty="0"/>
              <a:t>UNO</a:t>
            </a:r>
            <a:r>
              <a:rPr lang="en-US" sz="2000" dirty="0"/>
              <a:t>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Design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&lt; 4 players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Issues with connection</a:t>
            </a:r>
          </a:p>
        </p:txBody>
      </p:sp>
      <p:pic>
        <p:nvPicPr>
          <p:cNvPr id="15" name="Picture 14" descr="A picture containing grass, table, room&#10;&#10;Description automatically generated">
            <a:extLst>
              <a:ext uri="{FF2B5EF4-FFF2-40B4-BE49-F238E27FC236}">
                <a16:creationId xmlns:a16="http://schemas.microsoft.com/office/drawing/2014/main" xmlns="" id="{87289D8B-2620-475B-BC6D-53261C6C8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12972" r="2" b="7418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9B75F380-9411-41D6-B50C-EE6C60650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t="7902" r="-2" b="12462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b="1" dirty="0"/>
              <a:t>Main </a:t>
            </a:r>
            <a:r>
              <a:rPr lang="de-CH" sz="4000" b="1" dirty="0" err="1" smtClean="0"/>
              <a:t>Procedure</a:t>
            </a:r>
            <a:endParaRPr lang="de-DE" sz="40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cs typeface="Calibri"/>
              </a:rPr>
              <a:t>Main </a:t>
            </a:r>
            <a:r>
              <a:rPr lang="de-CH" dirty="0" err="1" smtClean="0">
                <a:cs typeface="Calibri"/>
              </a:rPr>
              <a:t>application</a:t>
            </a:r>
            <a:endParaRPr lang="de-CH" dirty="0">
              <a:cs typeface="Calibri"/>
            </a:endParaRPr>
          </a:p>
          <a:p>
            <a:endParaRPr lang="de-CH" dirty="0">
              <a:cs typeface="Calibri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xmlns="" id="{7F3DC756-12ED-4B12-813B-1180B352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2628900"/>
            <a:ext cx="2743200" cy="2743200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xmlns="" id="{A9437F8C-DA66-44D6-8099-D731D316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10425" y="26289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FD275E96504E947ADD3D65754F64DC7" ma:contentTypeVersion="4" ma:contentTypeDescription="Ein neues Dokument erstellen." ma:contentTypeScope="" ma:versionID="abbd5881ea9157cf274a53a236c36af9">
  <xsd:schema xmlns:xsd="http://www.w3.org/2001/XMLSchema" xmlns:xs="http://www.w3.org/2001/XMLSchema" xmlns:p="http://schemas.microsoft.com/office/2006/metadata/properties" xmlns:ns2="ef771c6b-689c-4737-ab0e-d487549e4668" targetNamespace="http://schemas.microsoft.com/office/2006/metadata/properties" ma:root="true" ma:fieldsID="fc368dc078c7a0fc6900e4621e0ec7e6" ns2:_="">
    <xsd:import namespace="ef771c6b-689c-4737-ab0e-d487549e46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71c6b-689c-4737-ab0e-d487549e4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C9537C-CD22-4B1A-B009-8465C1E04E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987001-55C0-4C79-BD6B-A823F0B7C824}">
  <ds:schemaRefs>
    <ds:schemaRef ds:uri="ef771c6b-689c-4737-ab0e-d487549e466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63B1F3E-594E-4FCC-8949-D96010E2711D}">
  <ds:schemaRefs>
    <ds:schemaRef ds:uri="ef771c6b-689c-4737-ab0e-d487549e46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Breitbild</PresentationFormat>
  <Paragraphs>133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Content</vt:lpstr>
      <vt:lpstr>Introduction</vt:lpstr>
      <vt:lpstr>Introduction</vt:lpstr>
      <vt:lpstr>PowerPoint-Präsentation</vt:lpstr>
      <vt:lpstr>PowerPoint-Präsentation</vt:lpstr>
      <vt:lpstr>Market Analysis</vt:lpstr>
      <vt:lpstr>Main Procedure</vt:lpstr>
      <vt:lpstr>Main Procedure</vt:lpstr>
      <vt:lpstr>Main Procedure</vt:lpstr>
      <vt:lpstr>Main Procedure</vt:lpstr>
      <vt:lpstr>Further Requirements</vt:lpstr>
      <vt:lpstr>Resources</vt:lpstr>
      <vt:lpstr>Risks</vt:lpstr>
      <vt:lpstr>Project Outline</vt:lpstr>
      <vt:lpstr>Feasibility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Joël Plambeck</dc:creator>
  <cp:lastModifiedBy>Lukas Zoss</cp:lastModifiedBy>
  <cp:revision>58</cp:revision>
  <dcterms:created xsi:type="dcterms:W3CDTF">2020-09-28T12:11:42Z</dcterms:created>
  <dcterms:modified xsi:type="dcterms:W3CDTF">2020-09-29T11:24:22Z</dcterms:modified>
</cp:coreProperties>
</file>